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35"/>
  </p:handoutMasterIdLst>
  <p:sldIdLst>
    <p:sldId id="256" r:id="rId2"/>
    <p:sldId id="266" r:id="rId3"/>
    <p:sldId id="292" r:id="rId4"/>
    <p:sldId id="293" r:id="rId5"/>
    <p:sldId id="294" r:id="rId6"/>
    <p:sldId id="280" r:id="rId7"/>
    <p:sldId id="283" r:id="rId8"/>
    <p:sldId id="281" r:id="rId9"/>
    <p:sldId id="275" r:id="rId10"/>
    <p:sldId id="304" r:id="rId11"/>
    <p:sldId id="284" r:id="rId12"/>
    <p:sldId id="285" r:id="rId13"/>
    <p:sldId id="299" r:id="rId14"/>
    <p:sldId id="277" r:id="rId15"/>
    <p:sldId id="286" r:id="rId16"/>
    <p:sldId id="287" r:id="rId17"/>
    <p:sldId id="298" r:id="rId18"/>
    <p:sldId id="300" r:id="rId19"/>
    <p:sldId id="301" r:id="rId20"/>
    <p:sldId id="302" r:id="rId21"/>
    <p:sldId id="288" r:id="rId22"/>
    <p:sldId id="289" r:id="rId23"/>
    <p:sldId id="291" r:id="rId24"/>
    <p:sldId id="297" r:id="rId25"/>
    <p:sldId id="267" r:id="rId26"/>
    <p:sldId id="271" r:id="rId27"/>
    <p:sldId id="272" r:id="rId28"/>
    <p:sldId id="261" r:id="rId29"/>
    <p:sldId id="295" r:id="rId30"/>
    <p:sldId id="296" r:id="rId31"/>
    <p:sldId id="303" r:id="rId32"/>
    <p:sldId id="274" r:id="rId33"/>
    <p:sldId id="29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哲诚" userId="3fe23cfde0e3700c" providerId="LiveId" clId="{00045629-989D-8440-91E5-73615229C72C}"/>
    <pc:docChg chg="custSel modSld">
      <pc:chgData name="胡 哲诚" userId="3fe23cfde0e3700c" providerId="LiveId" clId="{00045629-989D-8440-91E5-73615229C72C}" dt="2022-05-27T11:34:34.072" v="0" actId="7634"/>
      <pc:docMkLst>
        <pc:docMk/>
      </pc:docMkLst>
      <pc:sldChg chg="addSp">
        <pc:chgData name="胡 哲诚" userId="3fe23cfde0e3700c" providerId="LiveId" clId="{00045629-989D-8440-91E5-73615229C72C}" dt="2022-05-27T11:34:34.072" v="0" actId="7634"/>
        <pc:sldMkLst>
          <pc:docMk/>
          <pc:sldMk cId="2537906093" sldId="266"/>
        </pc:sldMkLst>
        <pc:inkChg chg="add">
          <ac:chgData name="胡 哲诚" userId="3fe23cfde0e3700c" providerId="LiveId" clId="{00045629-989D-8440-91E5-73615229C72C}" dt="2022-05-27T11:34:34.072" v="0" actId="7634"/>
          <ac:inkMkLst>
            <pc:docMk/>
            <pc:sldMk cId="2537906093" sldId="266"/>
            <ac:inkMk id="12" creationId="{CE0D093A-80C1-A927-8100-AEB5C9815937}"/>
          </ac:inkMkLst>
        </pc:inkChg>
      </pc:sldChg>
      <pc:sldChg chg="addSp">
        <pc:chgData name="胡 哲诚" userId="3fe23cfde0e3700c" providerId="LiveId" clId="{00045629-989D-8440-91E5-73615229C72C}" dt="2022-05-27T11:34:34.072" v="0" actId="7634"/>
        <pc:sldMkLst>
          <pc:docMk/>
          <pc:sldMk cId="522087305" sldId="292"/>
        </pc:sldMkLst>
        <pc:inkChg chg="add">
          <ac:chgData name="胡 哲诚" userId="3fe23cfde0e3700c" providerId="LiveId" clId="{00045629-989D-8440-91E5-73615229C72C}" dt="2022-05-27T11:34:34.072" v="0" actId="7634"/>
          <ac:inkMkLst>
            <pc:docMk/>
            <pc:sldMk cId="522087305" sldId="292"/>
            <ac:inkMk id="4" creationId="{76314614-C5D9-A9B3-3770-98C285586B42}"/>
          </ac:inkMkLst>
        </pc:inkChg>
      </pc:sldChg>
      <pc:sldChg chg="addSp">
        <pc:chgData name="胡 哲诚" userId="3fe23cfde0e3700c" providerId="LiveId" clId="{00045629-989D-8440-91E5-73615229C72C}" dt="2022-05-27T11:34:34.072" v="0" actId="7634"/>
        <pc:sldMkLst>
          <pc:docMk/>
          <pc:sldMk cId="2518217424" sldId="294"/>
        </pc:sldMkLst>
        <pc:inkChg chg="add">
          <ac:chgData name="胡 哲诚" userId="3fe23cfde0e3700c" providerId="LiveId" clId="{00045629-989D-8440-91E5-73615229C72C}" dt="2022-05-27T11:34:34.072" v="0" actId="7634"/>
          <ac:inkMkLst>
            <pc:docMk/>
            <pc:sldMk cId="2518217424" sldId="294"/>
            <ac:inkMk id="8" creationId="{3CA8B397-F15E-6670-D10E-70D93B24FC3A}"/>
          </ac:inkMkLst>
        </pc:inkChg>
      </pc:sldChg>
      <pc:sldChg chg="addSp">
        <pc:chgData name="胡 哲诚" userId="3fe23cfde0e3700c" providerId="LiveId" clId="{00045629-989D-8440-91E5-73615229C72C}" dt="2022-05-27T11:34:34.072" v="0" actId="7634"/>
        <pc:sldMkLst>
          <pc:docMk/>
          <pc:sldMk cId="767550562" sldId="304"/>
        </pc:sldMkLst>
        <pc:inkChg chg="add">
          <ac:chgData name="胡 哲诚" userId="3fe23cfde0e3700c" providerId="LiveId" clId="{00045629-989D-8440-91E5-73615229C72C}" dt="2022-05-27T11:34:34.072" v="0" actId="7634"/>
          <ac:inkMkLst>
            <pc:docMk/>
            <pc:sldMk cId="767550562" sldId="304"/>
            <ac:inkMk id="11" creationId="{D85F041C-B191-5F10-CA0D-5281F5BC3696}"/>
          </ac:inkMkLst>
        </pc:ink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9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23.wmf"/><Relationship Id="rId6" Type="http://schemas.openxmlformats.org/officeDocument/2006/relationships/image" Target="../media/image37.wmf"/><Relationship Id="rId11" Type="http://schemas.openxmlformats.org/officeDocument/2006/relationships/image" Target="../media/image42.wmf"/><Relationship Id="rId5" Type="http://schemas.openxmlformats.org/officeDocument/2006/relationships/image" Target="../media/image36.wmf"/><Relationship Id="rId10" Type="http://schemas.openxmlformats.org/officeDocument/2006/relationships/image" Target="../media/image41.wmf"/><Relationship Id="rId4" Type="http://schemas.openxmlformats.org/officeDocument/2006/relationships/image" Target="../media/image35.wmf"/><Relationship Id="rId9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Relationship Id="rId9" Type="http://schemas.openxmlformats.org/officeDocument/2006/relationships/image" Target="../media/image8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42114-4B4A-4A8D-AE8F-0B25A4637619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DCD70-D381-44E4-B785-24D3C289F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48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7209 8942 8188,'-8'6'0,"0"-4"-652,3 3 0,2-4 115,-6-1 858,5 7-278,-2-6 7,6 6 262,0-7-274,6 0 0,-2 0 187,5 0-166,1 0-7,10 0 0,-2 0 189,5 0-171,1 0-57,4 0 1,2 0 35,4 0 0,-3 0 78,7 0-238,-6 0 66,9 0 1,-7 0 32,4 0 0,3 0-27,-3 0 0,2 4 63,-2 1-33,3 0 36,-5-5 120,7 6-136,0-4 0,-6 9 24,1-7 0,0 8 14,5-3 0,4 4-1,1 1 1,-1-5 5,-4 1 1,-1-5-29,1 4 1,4-6 13,1 2 1,1-3-23,-2-2-594,-3 0 621,5 0 7,0 0-27,-4 0 0,4 0 24,-7 0-157,1 0 132,-7 0 0,8 0 17,-6 0-36,7 0 13,-15 0 0,6 0 70,-3 0-71,-3 6-3,5-5 1,-7 7 21,1-3 1,1-3 61,3 2 1,-8 3 312,4-3 1,-4 1-359,3-5 53,1 0-65,-1 0 0,1-1 48,-1-4-129,1 3 84,-1-4 1,0 4 239,1-2-227,-7 2-13,5-4 0,-7 6 14,4 0 1,3 0 63,-3 0 0,1-2-3,-1-3 0,2 4-6,-2-4-66,3 4 13,8 1 1,-5-5 73,3 0-249,-3 0 174,-2-1 1,2 3-203,4-7 201,-4 7-23,4-9 0,-4 8-105,4-5 1,-4 4 36,3-4 178,-3 6-131,-2-4 0,1 6 27,-1-4 1,2 3 4,3-2 1,-3 2-17,3 2 0,-3-5-1,-1 1 0,1-1-4,3 5 1,2-5-4,3 0 0,-2-4-112,-3 4 125,-3 0-5,11-1-598,-4-2 576,5 0 1,-4-3 5,0 6 1,-3-4-1,8 4 0,-9 0 11,9 5 1,-4 0 4,4 0 1,-3 0-5,2 0 1,-7 0 4,8 0 0,-4 0 40,4 0-51,-1 0-43,1 0 34,0 0 1,-5 0 0,0 0 37,1 0 1,2-4-5,2-1 0,-2-4-51,-3 4 0,3-5-3,-3 6 1,4-7 50,6 1 0,-6 2-1,1-1 1,0-1 318,-5-4 1,4 4-334,6 1 0,-4 4 37,3-4 1,-4 4-39,-5-4 1,8 5-2,-4 0 1,-1 2-22,-3 2 1,0-5 1,5 1 0,0-1-188,-1 5 0,-1-2 122,-3-2 0,2 2 235,-7-3 0,10 4-116,-5 1 0,4-5-172,-9 0 0,5 0 201,-5 5 1,5 0 154,-4 0 0,3 0-133,-3 0 1,-1 0-29,-5 0 0,1 0-32,-1 0 1,1 0 13,-1 0 1,-1 5 25,-4 0 1,8 0-61,-8-5 1,7 0 9,-6 0 0,3 0 5,1 0 1,1 0-27,-1 0 1,1 0-21,-1 0 1,0 0-13,1 0 0,-1 0-8,1 0 1,-1 0 8,1 0 1,-1 0 124,0 0 1,4 0-84,-4 0 0,4 0 2,-8 0 0,3 0-7,1 0 1,5 0-38,0 0 0,1 0-15,-6 0 0,2 0-14,3 0 0,-1 0-8,6 0 1,-5-5-85,5 0 0,0-1-14,4 1 1,3 2 66,2-7 0,-1 6 37,6-6 1,0 1 23,5-5 0,0-1 13,0 1 0,1 0-160,4 0 0,-2 1 286,6 4 1,4-4-34,1 3 1,1-1-42,-10 2 1,0-4 206,-6 4 0,6-2-89,0 1 0,-5-1-221,-5 7 1,1-6 100,9 5 0,0-4-111,-1 4 1,6-1 85,-11 1 0,4 2-34,-3-7 0,7 7-46,2-2 1,-1 2 30,1-1 0,-4 2 91,4-3 1,-1 4-84,1 1 0,2 0 6,-6 0 0,-1 0 82,-4 0 1,-5 6 7,0 3 0,-4 4-185,4 1 0,0 2-95,5 3 1,-7-3 288,-2 3 0,-4-3-45,-1-2 1,4 0 9,1 0 1,-1 1-110,-4-1 0,4 0-57,0 0 0,7-4 94,-2-1 1,3-1-10,2 1 0,-5 3 31,1-8 0,0 3 0,9-3 0,-7-2-15,7 3 0,-7-4-21,7-1 1,-4 0 189,-1 0 0,0 2-36,0 3 0,-5-4-32,0 4 0,0-4-98,5-1 1,-6 2 0,-4 3 0,2-4-18,-2 4 1,7 1-143,-2-1 0,-3 1 140,-1-1 1,1-3-108,-2 3 1,5-4 30,-5-1 0,1 0 98,-5 0 1,-1 0 4,1 0 1,1 0 13,3 0 0,-2 0 18,2 0 1,-1 0-8,1 0 0,-1 5 109,6 0 0,-6 4-52,1-4 1,-5 6-57,0-2 0,-5 4 124,10 1 1,-11 2-89,7 3 0,-10-3 171,0 3 1,-1-4-238,1 0 1,-3-1-49,3 0 1,-3 0 48,-1 1 1,-1-1-13,1 0 1,4-1 10,0-4 1,0 4-6,-5-4 0,7 4-107,3 1 1,-2-6 95,2-3 0,0-2-42,5 2 1,1-4 56,4 4 1,-4-3-8,3-2 0,2 0 45,-1 0 1,2 0 143,-7 0 1,3 0-21,-8 0 0,-2 0-74,2 0 1,-5 4-43,5 1 1,-7 4 20,3-4 0,-4 5-91,-2-6 1,4 6 54,-4-5 1,4 1-97,-9-1 0,9-2 46,1 6 0,0-6-14,-4 2 1,6 2 27,2-3 0,1 3 10,5-3 1,-2-2 124,11 3 1,-1-4-80,1-1 1,3 0-35,-3 0 0,8-6-39,2-4 0,0-2-164,-6-2 0,1-1 198,0 1 0,0 2-10,0 2 1,-2-1 11,-3 6 1,-1 1-7,-4 4 0,-2 0 164,2 0 1,-3 1-101,-1 4 0,-2 4-146,-3 10 1,1-3 73,-6 3 0,4-3-65,-9-2 0,4-1 18,-8-4 1,7 2 19,2-6 0,0 0-132,-4-5 1,-1 0-149,1 0 1,4 0 85,0 0 0,5 0 65,-5 0 1,5-7-80,-5-2 0,5 1-97,-5-1 0,1 5-153,-6 0 0,-6-3-146,-3 3 0,-9 0 642,-6 9 0,-21 9 0,-7 8 0</inkml:trace>
  <inkml:trace contextRef="#ctx0" brushRef="#br0">19635 12567 7983,'8'0'-384,"-2"0"384,-6-6 301,7 4-142,-6-4 1,17 6 28,-4 0 1,11 0 219,4 0 0,5 0-59,9 0-434,0 6 195,6 2 0,-5 2-229,3-1 1,-1-1 89,1 2 0,-9 1-332,0-7 0,-8 1 100,-6-5-245,-3 0 304,-7 0 1,0-1-102,0-4 303,0-3 0,-6-13 0,-1-1 0</inkml:trace>
  <inkml:trace contextRef="#ctx0" brushRef="#br0">20275 12454 8018,'-8'9'375,"3"1"0,4-6-232,1 6 0,0-6 20,0 6 61,0-7-55,6 10 0,0-10-122,4 6-1,2-5 0,-4 8-329,7-10 234,-1 4 0,-5-1 207,1 0-560,-1 6 290,-1-3 1,-2 1-37,-6 0 0,0 1 15,0 4 0,0 0-515,0 1 335,-12-1 136,2 0 1,-12 5 176,3 0 0,-3 0 0,-6-5 0</inkml:trace>
  <inkml:trace contextRef="#ctx0" brushRef="#br1">20943 12553 7829,'14'-14'0,"-4"4"-448,-1 1 0,1 4 267,4-4 0,0 4 281,0-5 0,5 1-121,0-5 210,0 6-89,-4-5 1,-1 5-72,0-6 84,0 6-93,0 2 0,-4 1 211,-1 0-185,-5 1-18,2 4 0,-6 6 205,0 4 0,0 7 105,0 2 131,0 6-254,0 4 1,0 2 55,0 7-289,0-6 134,0 2 1,-5 0-112,0-1 1,1-2-219,4-7 0,0-3-477,0-7 274,0 0 0,1-6-805,4-3 1221,-3-4 0,4-7 0,-6-2 0</inkml:trace>
  <inkml:trace contextRef="#ctx0" brushRef="#br1">21171 12638 7829,'9'0'206,"1"0"0,-6-4-45,6-1 0,-5-5-138,4 6 1,-1-3 35,1 3 0,4 0-132,-3-5 1,-3 6-592,3-2 377,-1 4 204,-1 1 1,0 0 82,-3 0 0,3-7 0,6-1 0</inkml:trace>
  <inkml:trace contextRef="#ctx0" brushRef="#br1">21100 12653 7822,'0'8'0,"-5"4"24,0-2 1,0-2 62,5 1 1,0 0 170,0 6 0,0-6 293,0 1 0,0-1-375,0 5-224,0-6 313,0 5-446,-6-5 0,4 6 9,-2 0-143,2-6 227,-4 5 0,4-10-40,-3 6 0,-1-4-221,1 5 0,-6-7 25,2 1 32,3 4-96,-7-6 589,5 4-69,-6-6 351,6 0-202,2 0 166,6 0-124,0 0 0,6 0-132,3 0 0,6-1-21,4-4 1,3 2-216,6-7 0,-1 1 129,-3-5 0,3 4-274,-4 1 1,4 1-38,2-2 0,-3-1-400,-2 7 465,3-8-107,-11 11-363,4-5 370,-6-1 1,-4 6-106,-1-4 367,-5 3 0,8-4 0,-4-2 0</inkml:trace>
  <inkml:trace contextRef="#ctx0" brushRef="#br1">21526 12326 7612,'8'8'6,"-2"-2"1,-1-5-259,0 4 8,0-3-169,-5 4 413,6 0 0,2 2 0,6 7 0</inkml:trace>
  <inkml:trace contextRef="#ctx0" brushRef="#br1">21441 12425 7822,'0'14'-2,"0"-6"78,0 5 1,5-10 76,-1 7 669,1-1-490,-5 5 0,0 2-115,0 3 1,0-3-248,0 3 0,5 1-397,-1-1 0,1 0 174,-5-5 1,0-4-291,0-1 484,7 1-509,-6-2 140,5-2-164,-6-6 338,0 0 0,0-6 254,0-4 37,0-2-42,0-3 0,0 0 320,0-4 1,5 3-46,0-3 458,6-3-464,-9 6 0,10-5-33,-2 7 0,2 5 39,3-1 1,-1 6-63,0-6 0,0 7-69,0-2 1,1-1-36,-1 1 1,0 0 3,0 5 1,0 0-197,1 0 73,-1 0-145,-6 0-85,4 0 0,-8 0-410,5 0 107,-6 0 0,2 2 221,-10 3 1,2 3-395,-6 6 721,-1-6 0,-10 11 0,-3-4 0</inkml:trace>
  <inkml:trace contextRef="#ctx0" brushRef="#br1">21555 12624 7807,'-8'8'23,"1"-2"340,7-6-88,0 0 0,2-4-181,3-1 1,-2-6 138,6 1 1,2-2-496,8-2 156,-3-1 130,5 1-455,-7 0 352,0 0 0,-1-1-49,-4 1-106,4 0 148,-5 0 355,0 6-131,4 2 0,-10 7 20,3 4 1,-5 4-65,-5 10 0,3-1 179,-2 5 1,-3 1 122,2 5-464,1-7 176,-3 4 1,6-10 94,-4 3-735,3 3 270,2-6-284,0 5-514,0-7 392,0 0 284,0-6-151,0-2 535,0-6 0,0 0 0,-6-6 0,5-2 0,-4-6 0,3 4 0,2 1-97,0-1 257,0 3 323,0-6 451,0 5-669,7-6 1,-4 1-5,6 4-378,-6-4 106,10 5 0,-10 0-160,7 4-707,-7-4 281,9 0-148,-10 0 745,4 2 0,-6 6 0,0 0-265,-6 0 265,-2 0 0,-6 0 447,0 0-197,-1 0-75,8 6 1,-6-3 136,3 6 0,3-1 36,-3 2 0,5 2 134,-4-2 0,4 4 109,-4 5-540,6-3 45,-10 4 0,11-4 252,-2 3-805,-4-3 359,6 5 1,-4-7-923,6 0 502,-7-6 230,6 5 1,-5-10-656,6 6 943,0-6 0,0 4 0,0-7 0</inkml:trace>
  <inkml:trace contextRef="#ctx0" brushRef="#br1">21640 12752 7805,'14'0'77,"0"0"13,0-6 0,1 4 221,-1-3 193,0 4-226,7 1 0,-6 5-40,4-1 1,-1 6 11,1-5 0,-3 4-70,3-4 0,-4 0-81,0-5 1,-1 0-724,0 0 380,-6 0 151,5 0-1373,-6 0 1466,1 0 0,5 0 0,-5 0 0</inkml:trace>
  <inkml:trace contextRef="#ctx0" brushRef="#br1">22038 12155 9601,'0'14'366,"0"0"1,0 5-746,0 0 234,0 7 160,0-4 1,-2 5-662,-2-4 355,2 4 291,-4-11 0,-1 5 0,0-7 0</inkml:trace>
  <inkml:trace contextRef="#ctx0" brushRef="#br1">22081 12297 7812,'7'0'214,"6"0"1,-10 0-128,7 0 742,-7 0-454,10 0 1,-10-5 166,6 1-185,1-1-53,-2 5-475,4 0 104,-4 0-130,0 0 89,5 0 1,-12 6-82,4 4-180,-3 2 0,-7 3 28,0-1 1,-6 0-179,2 0 0,-4-1 237,-1-4 1,-1 2-14,1-6 1,0 5 471,0-6 0,0 1-103,-1-5 646,7 0-323,-4 6-180,10-4 185,-10 11-222,10-12 1,-4 7 50,6-3 336,0 3-283,0 6 0,0 0-103,0 0 0,0 5-232,0 0 1,4 5-611,1-5 372,0 0 188,-5-5 1,0 0-930,0 1 535,6-1-172,-4-6-264,4-2 661,-6-6 0,0-2 270,0-2 0,6-10 0,2-9 0</inkml:trace>
  <inkml:trace contextRef="#ctx0" brushRef="#br1">22109 12553 7799,'6'-8'64,"2"2"1,6 6 271,1 0 109,-7 0-135,4 0 85,-4-6-5,6 4-139,1-4-227,-1 6 1,-5 0-624,1 0 528,-7 0 1,3 1-407,-6 4 1,0-2 118,0 7 0,-1-6-31,-4 6 0,2-5 49,-7 4 80,7-6 17,-10 4 54,6-7 115,-8 0 564,1 0-303,6 0-123,-4 0 1,10 1 554,-3 4 0,-1-2-30,1 6-99,0-5-225,5 8 1,-4-4-59,-1 6 0,-1 5-209,1 0 0,2 2 43,-7-2 1,7-2-148,-2 7 0,-1-7-476,1 2 0,-1-8-29,1-1-289,4-7 338,-6 3 322,7-6 0,0-6 240,0-4 0,5-2 0,0-2-59,6 6 53,-3-5 0,6 7 197,0-4 0,2-1 282,3 6 1,-3 1-86,3 4 0,-2 0-130,2 0 1,-3 0 292,3 0-192,-3 0-279,-2 0 1,0 4-259,0 1 0,1 1-305,-1-1 483,0-3 0,0 4 0,0-6 0</inkml:trace>
  <inkml:trace contextRef="#ctx0" brushRef="#br1">22578 12269 7784,'8'6'500,"-2"-4"1,-4 6-194,3-4-187,-4-2 34,12 11 0,-11-10-158,2 6 1,-2-4 95,-2 4 1,1-4-1187,4 5 1094,-3-7 0,4 9 0,-6-4 0</inkml:trace>
  <inkml:trace contextRef="#ctx0" brushRef="#br1">22450 12383 7260,'0'7'1558,"0"1"-1267,0-3 1,0-2-217,0 7 0,2-1-97,3 5 1,-2 1 123,6-1 0,-6 0-634,2 0 1,1 0 69,-1 1 1,1-6-128,-1 1 1,-3-6 155,3 6 433,-4-7 0,-1 3 0,0-6 0,0 0 35,0-6 189,0-2 55,6 0 1,-2-4 315,5 2 0,1-3-218,4-1 1,0 0 49,0 0 0,0 0 107,1-1-302,-1 7-78,0-4 0,5 4-121,0-6 1,0 4 139,-5 1 1,4 4-173,-4-4 0,3 5 148,-7 0-879,-4 2 522,7 2 1,-12 2-190,4 2 1,-4 0-328,-1 5 1,-1 1 186,-4 4 0,-3 5 537,-6 0 0,-6 0 0,-3-5 0</inkml:trace>
  <inkml:trace contextRef="#ctx0" brushRef="#br1">22578 12567 7784,'-6'8'-528,"4"-1"920,-4-7 837,6 0-487,0 0-533,6-7 0,2-1-333,6-6 95,7 0-36,-5 0 0,4-1-71,-5 1 1,-1 5 124,0-1-177,0 1 223,0-5 9,1 6-65,-7 1 0,-2 9-66,-6 3 254,0 3-164,0 6 1,0 5-32,0 0 0,-5 6 76,0-1-333,-6-4 182,10 7 0,-6-11 34,7 3-504,0-3 361,-6-2 0,4-5-319,-2 1-95,2-7 7,2 3 619,0-6 0,0-1 0,0-4 0,0 3 0,0-10 0,0 4 0,0 0 137,0-5 86,0 12 136,0-12 161,0 5-271,0-6-49,0 0-97,0 6 1,0 0-234,0 3 1,0 2 51,0-6-136,0 5 1,0-3-91,0 2 266,0 3-19,0-4 155,0 6 1,-5 1 211,1 4 1,-6 3-66,5 6 1,-6 1 101,2-1 0,1 2-136,-1 2 0,-1 0-15,-4 6 0,4-5-303,1 4 1,1-5-126,-1 1 1,-3-4-154,8 0 1,-3-3 113,3-2-586,2 2 211,-4-10 229,6 4 417,0-6 0,0-6 0,1 3 0,4-7 0,3 1 0,6 1 0,0-3 0,1 6 0,-1-4 0,0 4 760,0 0-440,7 5 1,-4-5 19,7 1 900,-7-1-743,4 5 0,-2 0-28,0 0 1,1 1-70,-1 4 0,-3-3-398,3 3 0,-3-4 62,-2-1 0,0 0-167,0 0-433,1 0-657,-1 0 899,-6 0 294,-2 0 0,-6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24881 14600 7863,'0'-14'0,"2"5"-33,3-1 27,-4 1 0,6-1-45,-7 1 147,6 5 0,0 0 12,4 9 0,2 2 31,-2 8 1,-2 4-61,1 0 1,1 11-1,4-2 0,-1 10 34,-4 0 0,4 4 11,-4 6 1,4 4-63,1 10 1,-6-2-178,-3 6 1,-4 2 155,-1 8 0,0 1-341,0 4 0,0-40 0,-1 1 272,-1-1 0,-1-1 1,0 3-1,-2 1 47,-2-2 0,0 1 0,0 1 1,0-1 69,-8 33 1,1 0-262,0-5 1,5 3 186,-1-3 0,2-5-21,-1-14 1,-4 4 7,4-4 0,1 2-89,-2-2 1,1 1 42,-6-5 0,1 4 1,0-5 1,0 5 33,0-4 0,-1-2-27,1-8 1,0-4 182,0-5 1,4-2-252,1-4 0,6-7 628,-2-6-1050,-3-7 573,6 3 0,-4-8-299,6-2 0,0-4 63,0-6 1,-5-1-4,1 1 1,-1 0-81,5 0 151,0 0 0,0-1 34,0 1 1,0 0-107,0 0 193,0-1 0,0-3 0,0-1 0,1 0 0,4 4 0,-3 1 0,3 0 0,-4-5 0,-1 0 0,0 0 79,0 5 0,5 0 57,0-1 1,-1 1 488,-4 0-79,0 0 181,0 6-237,0 2-267,0 25 1,0-1-111,0 20 1,0 2 78,0 7 1,0-3-165,0 4 1,0-9 76,0-1 0,-4-1-47,-1 1 0,0-8 3,5-7 1,0-5-109,0 1 1,0-8 105,0-2-18,0-6-181,0 4 137,6-14 0,-2-1-99,5-6 1,1-2 56,4-3 0,-2 4-139,-2-4 1,3-3 37,-4-2 0,4-3-180,1-1 0,0-1-51,0 1 1,0-1-619,1 1 995,-7-7 0,11-1 0,-4-7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3469 8257,'-15'-14'-390,"1"-2"-49,0-3 1,5 8 145,-1-3 542,1 3 35,-6 3-124,1-5 1,0 11 168,0-2 1,4 2 30,1 2-124,6 0-251,-4 6 1,7-2 140,0 5 0,0-4-4,0 4 0,2-6 8,3 2 0,9-3-18,9-2 1,4 0 3,2 0 0,1 0-105,3 0 1,3 0-42,7 0 1,1 0 127,4 0 0,1 0-160,3 0 0,3 0 133,-3 0 1,3 1-133,2 4 0,0-2 101,0 7 1,-5-7-67,0 2 0,-3-2 45,8 1 0,-9-2-40,4 3 1,-2-4 20,-2-1 0,1 0-2,-2 0 1,-8 0-19,4 0 1,-5 0 27,0 0 1,3 0-23,-3 0 1,-3 0 17,-2 0 1,-3 0-14,-2 0 1,5 5 8,1 0 1,-1 1-2,-5-1 0,2-4 20,3 4 0,-3-3 2,4-2 0,2 0 118,2 0 1,-2-5-123,2 0 0,5-4 75,4 4 1,1-4-58,-6 4 0,-4 0 73,0 5 1,0 0-50,5 0 0,-7 2 1,-3 2 1,-4 0-2,-6 5 1,6 1-8,-1 4 0,-4 0-1,4 0 1,-2-1 1,2-4 0,2 4 5,3-4 0,-3 3-6,3-3 0,2 2-113,-2-6 0,7 6 107,-2-2 0,-4-1-69,0 2 1,-3-6 76,2 6 1,-1-2-28,6 1 1,-7 4 19,3-4 0,-4-1-23,-2 2 0,2-5 50,3 4 0,-1-6-44,6 2 1,-2-4-59,2-1 0,5 0 65,-1 0 1,1 0-92,4 0 1,-2-4 55,-3-1 0,3-4-9,2 4 1,-1 0-32,6 5 0,-6-5 36,1 1 0,-1-1-18,1 5 1,2 0 9,3 0-755,-3 6 804,0-4-41,-4 4 1,13-4 157,-6 2-153,0-2 1,-3 6 8,3-3 54,-3-4-52,13 12 12,-16-12 1,11 6 9,-10-7 1,-1 0-3,6 0 128,0 0-139,-1 0 0,2 0 25,-5 0-94,5 0 70,-2 0 0,1 0-14,0 0 17,0 0-5,5 0 0,2-2-118,2-3 118,-9 4-12,10-12-16,-11 12 1,6-10 18,-1 6-22,1 0-75,-6 5 85,4 0 0,-11-2 3,4-2 34,-4 2-45,5-4 1,-5 1-3,4 0 164,-4 1-152,-2-3 1,1 6 27,0-4-21,-1 3-349,1-4 249,-7 5 99,-1-6 1,-6 7 745,-1 0-791,0 0 55,-5 0 0,3 0-30,-2 0 0,-2 0-11,2 0 1,0 0-1,4 0 191,-6-6-185,5 4 0,-5-4-91,7 6 87,-1 0-10,0 0 87,-5 0-76,3 0 0,-3 0 5,5 0 0,-4 0 4,-1 0 1,-4 0-21,5 0 50,-7 0-30,10 0 1,-11 0 15,3 0 0,-2-2-10,2-2 1,-1 2-96,5-3 88,-5 4-6,9 1 119,-12 0-115,12 0-2,-11 0 39,11 0 1,-6 0 3,2 0 0,-1 0-19,-3 0 0,-1 0 4,5 0 0,-4 0 84,5 0 0,-5 0-74,5 0 0,-5 4 107,4 1 1,-4 0-39,5-5 0,-5 0 126,5 0 0,-5 2-163,4 2 1,-4-2 8,5 3 0,-7-4-18,2-1 0,3 0-7,2 0 1,-3 2-11,-2 3 1,1-4-6,-1 4 1,2-2-177,-2 2 1,-4-4-133,4 4 0,-3-3-163,-2-2 0,5 4-104,0 1 0,0 0-347,-5-5 0,-4 5 898,-1-1 0,1 7 0,4-3 0</inkml:trace>
  <inkml:trace contextRef="#ctx0" brushRef="#br0">17190 5203 7986,'-29'-14'0,"2"0"0,4 0 0,4-7 0,9-3 0,2 4 0,4 1 0,4 3-152,0 2 122,0 6 0,12 2 665,-2 6 1,4 0-259,5 0 1,1 0-127,4 0 1,5 4-114,-1 1 1,5 1 10,5-1 1,3-2-6,-3 7 1,8-5-26,1 4 0,7-1-36,-2 1 1,8 4-238,2-4 0,6 4 280,-2 1 0,8 1-53,2-1 0,-36-8 0,1 0-32,35 4 0,-36-6 0,2 0 18,-2-1 0,0-1 0,4-2 1,1 1-32,0 1 1,0 1 0,-2-2 0,-1-1-1066,39 0 1058,-13 0 1,7 5 22,-8 0 0,-6 0-871,-4-5 746,-13 0 0,-4 0 1,-7 0-377,7 0 263,-17 0 0,10 0 126,-9 0 0,3 0-206,1 0 1367,1 0-1437,-7 0 497,-1 0 1,-7 0-799,0 0 282,0 0 127,0 6 1,-1-3-477,-3 7 712,2-1 0,-10 12 0,4 1 0</inkml:trace>
  <inkml:trace contextRef="#ctx0" brushRef="#br0">22763 5161 7819,'8'-8'0,"0"0"-248,-3 3 1,-2 3-50,6-2 547,-6 2-119,10 2 0,-5 2 39,6 2 0,7 0 221,2 5 1,11 1-162,3 4 1,11 0-48,4 0 1,10-4-352,4-1 1,7-6 269,-33-1 1,0 1 0,34 3-301,-34-3 0,1-1 0,-1 1 0,1-1 245,39-2 1,1 0-4,-39 0 1,1 0 0,38 0-33,-39 0 0,1 0 0,-1 0 0,0 1-93,33 4 1,-33-1 0,0 0 36,1 3 1,-1 0 0,33 9-131,1 3 0,-13-2-326,-2 7 1,-2-5 265,-2 5 0,-7-7 53,-2 2 1,-9-8 118,-1-1 1,-6-6-7,1 6 0,-5-7 205,-4 2 0,-4-2-85,-5 2 1,-1-4 262,0 4 0,-4-2-362,-1 2 114,-6-4 0,4 12-106,-7-3 1,0 2-344,0 2 382,-7 1 0,-13-1 0,-10 0 0</inkml:trace>
  <inkml:trace contextRef="#ctx0" brushRef="#br0">12000 6739 8314,'-6'-21'0,"0"-1"-59,-4-7 1,4 1-92,6 0 1,1 1 896,4 3-413,3 10 0,14 8 343,7 6-223,5 0-404,9 0 192,6 6-1142,1 2 993,14 0 0,8 3 81,-30-8 1,2-2-239,1 2 0,1-1 68,7-1 0,0-2 1,0 1-1,0-1-106,1-1 0,1-1 1,0 0-1,1-2 76,-4-2 0,0 0 0,0 2 0,0 0-21,-2 0 1,0 1 0,-6 2 0,-2 1-39,-1-2 0,-1 1-313,28 0 227,-5 2 1,-11 5-658,0 0 381,-6 6 236,-3-10 1,-4 11-57,-5-8 1,5 6-39,-1-6 0,1 3-18,-1-2 1,-3 2 322,-6 8 0,-1 2 0,0 0 0,1 1 0,-1 1 0</inkml:trace>
  <inkml:trace contextRef="#ctx0" brushRef="#br0">17929 6753 7910,'-21'-2'-215,"-2"-3"1,4-2 214,5-8 547,-1 7-286,14-4 0,-4 10 0,10-2 1,4 2 28,10 2 1,11-5-202,13 0 0,6 1 217,8 4-1646,12 0 1360,-2 0 0,-26 4 0,1 3 33,-1-1 0,-1 2 0,2 5 1,1 2-231,2-1 0,0 1 0,4 3 1,2 2 222,3-1 1,1 0 0,-2 0-1,1 1-46,1 0 0,-1-2 0,-1-2 0,0-2-14,4-1 1,0-2-1,-6-4 1,0-2-96,2 3 1,-1-1 0,-2-4 0,-1-2-5,-3 2 1,-2-1 0,0-1-1,-1 0 15,0-1 0,0 0 0,28-7-149,4-2 0,-7-4 183,-1-1 0,-3-2-137,-2-3 0,-8 3 48,3-2 0,-10 2-136,0 2 0,-2-1 76,-3 1-367,-5 6 317,-9-4 1,-7 10 262,-7-3 0,0 10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11417 8445 7651,'-8'0'239,"2"0"0,8 0-194,2 0 0,0 0 73,5 0 0,-4 0 10,4 0 1,1 0-8,4 0 1,5 0-6,0 0 0,5 0-43,-5 0 1,6 0 46,-2 0 1,6 0-41,4 0 0,-1-5 13,6 0 1,0 0-19,4 5 0,1-1-36,-1-4 0,1 3-2,0-2 1,4-3-20,1 3 1,-6-1 53,-4 5 0,-2-5-41,2 0 1,3 1 31,-3 4 0,-3 0-45,-2 0 1,2 0 36,-2 0 0,5 0-92,-5 0 0,0 0 46,-4 0 1,-1 1-7,1 4 1,-1-3-1,1 2 1,-1-2 19,1-2 1,-1 0 55,0 0 0,6 0-53,-1 0 0,0 0-32,-5 0 0,6-5 30,-1 0 1,5-1-5,-5 1 1,0 4-17,-5-4 0,1 3 24,-1 2 1,5 0 8,1 0 0,-1 0-18,-5 0 0,1 0 67,-1 0 0,1 0-59,-1 0 1,-1 0-33,-3 0 0,2 0 8,-2 0 1,3 0-11,1 0 1,1 0 4,-1 0 0,1 0 21,-1 0 0,1 0-39,-1 0 1,0 0 26,1 0 0,-1 0 95,1 0 1,4 0-91,0 0 1,0 0-5,-4 0 0,-6 0 17,1 0 0,3 2 27,1 3 0,4-4-38,-8 4 0,1 1 1,-1-1 1,2 0-7,-2-5 0,3 0 11,1 0 1,1 1-43,-1 4 1,1-3 32,-1 3 0,-4-4-25,0-1 1,-1 0 38,6 0 1,-2 0-8,-4 0 0,3 5 1,-7 0 0,1 1-9,-1-1 0,-3-4 17,3 4 0,-3-2-13,-2 2 0,2-4-11,3 4 0,-4 2 17,4-3 1,-3 1 19,-2-5 0,2 5-15,3-1 1,-3 1-1,3-5 1,-3 5 124,-2 0 1,5-1-75,0-4 1,4 0-5,-4 0 0,2 0-17,-2 0 0,-2 0-1,7 0 0,0 0 10,4 0 0,-4 0-67,0 0 1,-1 0 17,6 0 0,-1-1-11,1-4 0,-1 4-13,0-4 0,1 3 37,-1 2 0,-1 0 48,-3 0 0,3 0-49,-4 0 1,4 0 30,2 0 0,-1 0-24,1 0 1,-1 0 1,0 0 0,2 2-39,4 3 1,-9-4-3,3 4 0,-2-4 35,2-1 0,-4 5-2,-1 0 0,1 1 33,5-1 1,-1-3-36,0 2 1,1 3-23,-1-3 0,1 1 26,-1-5 1,1 0 9,-1 0 1,2 0-7,3 0 0,-3 0-9,3 0 0,-3 0 8,-1 0 0,1 0-4,3 0 1,-5 0-32,1 0 1,-1 0 27,-4 0 0,3 2-39,1 2 0,-1-2 36,-3 3 1,1 1 35,-6-1 1,5 4-40,-5-4 0,1 4 2,-1-4 1,-1 2-131,5-3 1,-1-2 123,2 3 0,-2 1 34,-3-1 1,-1-1-40,5-4 0,-1 2 1,2 3 0,1-4-5,-6 4 1,5-3 2,-5-2 1,6 0-6,-1 0 1,-2 0 22,2 0 0,-7 0 6,2 0 1,3 0 2,2 0 1,-2 0-21,2 0 0,-5 0 5,4 0 1,0 0-43,0 0 1,-1 0 35,-3 0 1,-1-5-39,5 0 1,-1 0 23,2 5 1,1 0-5,-6 0 0,5 0 2,-5 0 1,6 0 1,-1 0 1,-2 0 60,2 0 0,-7 0-54,2 0 0,2 0 89,-2 0 0,4 0-77,-4 0 0,2 0 45,-2 0 0,-3-4-49,3-1 0,1 0-3,-1 5 1,0 0 5,-5 0 1,5 0-10,0 0 1,0-1-55,-5-4 0,1 3 60,-1-2 0,0 2 12,0 2 1,2 0-22,3 0 1,-3 0 3,3 0 0,1 0 1,-1 0 1,0 0 2,-5 0 0,5 0-6,0 0 1,2 0-2,-2 0 1,-3 0 3,3 0 0,1 0 2,-1 0 0,5-5-23,-5 0 0,1 1 16,-1 4 1,-3 0-8,3 0 1,1 0 13,-1 0 0,0 0 0,-4 0 0,4 0 11,0 0 0,4 0 2,-4 0 0,0 0-11,-5 0 1,5 0-2,0 0 0,5 0 31,-5 0 1,1 0-25,-1 0 0,-1 0-2,5 0 0,-4 0-53,5 0 0,-5 0-4,5 0 0,-5 0 84,4 0 0,-5 0-1,1 0 0,-2 0-15,2 0 1,-3 0-19,3 0 1,1 0-18,-1 0 0,0 0 17,-4 0 0,0 0 20,4 0 0,-3-2-89,3-3 0,-3 4-145,-2-4 1,2 4 300,3 1 0,-8 0 151,3 0 0,-3 0-162,3 0 1,1-5-62,-1 0 1,0 0-26,0 5 1,0 0 37,1 0 0,-1 0-80,0 0 49,0 0 1,1 0 1,-1 0 1,0 0-6,0 0 1,0 0-19,1 0 0,-1 5 33,0 0 0,0 0-9,0-5 1,1 0-34,-1 0 0,0 0 34,0 0 0,2 1-21,3 4 1,-3-4-43,3 4 1,1-3-15,-1-2 0,2 0 53,-2 0 1,-2 0-3,7 0 0,-5 0-188,5 0 1,-1 0 112,6 0 0,-6 0 221,1 0 0,-7 0-103,2 0 0,2-2-21,-2-3 0,0 4-7,-5-4 1,0 4-5,1 1 1,-1 0-13,0 0 21,0 0 1,0 0-4,1 0 0,-6 0 31,1 0-61,-1 0 1,5 0 20,1 0 0,-6 0 1,0 0 1,1 0-1,4 0 0,0 0-1,1 0 1,-1 0 6,0 0 0,0 0-6,0 0 1,1 0-2,-1 0 1,0 0 1,0 0 0,1 0-18,-1 0 1,0 0 15,0 0 1,0 0-134,1 0 1,4 0 109,0 0 0,0 0 37,-5 0 1,5 0-38,0 0 1,0 0-3,-5 0 1,5 0 18,0 0 1,0 0-19,-5 0 0,5 0 48,0 0 1,0 0-40,-5 0 1,5 0 43,0 0 0,0 0-5,-5 0 0,0 0-11,1 0 1,-1 0-3,0 0 1,-5 0 4,1 0 0,-1 0 45,6 0 1,-1 0-50,0 0 1,-4 0-11,-1 0 16,0 0 0,6 0-34,-1 0 1,-5 0-45,1 0-10,-1 0-6,6 0-12,-1 0 59,0 0-5,0 0-42,0 0 19,1 0 62,-1 0 1,-5 0 18,1 0 1,-5 0 7,4 0 1,-4 0 16,4 0 9,1 0-37,4 0 0,0 0-8,0 0 1,-4 0 84,-1 0-81,1 0 0,4 0-2,0 0 0,0 0-15,1 0 0,-1 0-3,0 0 0,0 0 1,1 0 1,-1 0 11,0 0 1,-5 0 2,1 0 1,-1 0-7,6 0 1,-1-2 43,0-3 1,0 4-50,1-4 1,-6 3 2,0 2 0,1 0-2,4 0 0,-4 0-1,-1 0 0,1 0-11,4 0 0,-5 0 19,1 0 1,-5 0 18,4 0-21,0 0 5,6 0 0,-1-1-8,0-4 1,-4 3 27,-1-2 16,-6 2 5,10 2-41,-5 0 0,1 0 16,1 0 30,-7 0-30,10 0-7,-12 0 1,7 0-6,-3 0-1,-4 0 8,6 0-4,-7 0 61,6 0-48,-4 0 26,4 0-25,-6 0-52,0 0 56,6 0 7,-4 0 0,6 0-20,-4 0-12,-2 0 0,6 0-21,-3 0 5,-4 0 1,7 0-82,-3 0 93,-4 0 0,7 0-50,-3 0 1,-2 0 33,7 0-13,-7 0 1,5 0 7,-3 0 1,-4 0 13,12 0 4,-5 0 0,1 0-35,1 0 1,-6 0 22,6 0 2,-7 0-8,10 0-29,-5 0 1,1 0 17,0 0 0,-4 0 2,5 0 1,-6 0 23,6 0 0,-5 0-17,4 0 1,-4 0 37,4 0 1,-4 0-30,5 0 0,-6 0 36,6 0 0,-5 0-32,4 0 1,-4 0 13,4 0 0,-4 0 2,4 0 1,-4 0 3,5 0 0,-6 0-6,6 0 1,-5 0 0,4 0 0,-4 0 31,4 0 1,-4 0-33,5 0 1,-6 0 18,6 0 1,-6 0-16,6 0 1,-5 0-37,4 0 22,-6 0 1,10 0-10,-4 0 3,-2 0-9,5 0 9,-4 0 5,7 0-10,-1 0 10,0-6 1,0 4 0,0-3 0,-4 4 0,-1 1 0,-4 0 0,5 0 0,-6 0 0,6 0 0,-1 0 0,5 0 0,1 0 0,-1 0 18,0 0 0,-4 0-16,-1 0 0,-4 0-3,4 0 0,-4 0 2,5 0-1,-1 0-6,5 0 7,0 0 1,1-5 12,-1 0 1,-5 1-14,1 4 1,-5 0-1,4 0 4,1 0-9,4 0-24,0 0 0,0 0-4,0 0 0,-4 0 21,-1 0 1,-4-2-21,5-3 36,-1 4 1,5-6-17,0 7 0,-4 0 32,-1 0-29,1 0 1,4 0 11,0 0 0,1-4-1,-1-1 2,0 0 1,0 5-6,0 0 0,1 0-2,-1 0 1,0-1-10,0-4 1,1 3 7,-1-2 1,0 2-25,0 2 0,0 0 22,1 0 1,-6 0-15,1 0 0,-1 0 16,5 0 1,0 0 1,1 0 0,-6 0 2,1 0 1,-1 0 0,5 0 13,1 0 0,-6 0-20,1 0 11,-1 0 1,5 0-6,0 0 0,-4 0 0,-1 0 1,-4 0-2,5 0 0,-6 0 0,6 0 1,-5 0-20,4 0 1,-4 0-4,4 0 1,-6 2 21,2 2-11,3-2-1,0 4 1,1-4 4,1 3 0,-5-4-29,4 4 31,-6-4 0,8 1-2,-6 3-103,6-4 1,-3 6-172,6-7 0,-4 1 607,-1 4-212,1-3 1,4 4-72,0-6 1,-4 0-56,-1 0 1,-1 1 46,1 4 0,4-3 2,-3 2-14,2-2 1,2-2-6,1 0 1,-1 0 13,0 0 0,-4 0-87,-1 0 1,1 0 59,4 0 1,0 5-15,0 0 0,-4-1 11,-1-4 0,1 0 31,4 0 0,0 0-18,0 0 0,-1 2 2,-4 3 0,4-4 4,-3 4 0,2-3 21,2-2-5,1 0 0,-1 1-13,0 4 0,0-4-30,0 4 1,-4-3 40,-1-2-61,1 0 1,4 4 11,0 1 5,1 0 0,-1-5 5,0 0 1,-5 0-14,1 0 8,-1 0 7,6 0 0,-1 0-1,0 0 1,-4 0 0,-1 0 0,-4 0-31,4 0-59,1 0 41,4 0 0,0 0-5,0 0 1,-4 0-10,-1 0 1,-4 0 70,5 0-70,-1 0 49,5 0 0,0 0-18,1 0 0,-6 0 72,1 0 1,-6 0-33,6 0 5,-1 0 1,6 0-37,-1 0 13,0 0 1,0 0 18,0 0 1,-4-2-24,-1-2-14,1 2 0,4-4 20,0 6 0,-4 0-215,-1 0 175,1 0-10,4 0 34,0 0-3,0 0 0,1 0-4,-1 0 1,-5 0-30,1 0 66,-1 0 1,5 0-26,1 0 0,-1 0 7,0 0 0,0-2-20,1-3 0,-1 4-3,0-4 1,5 4 9,0 1 0,5-5 1,-5 0 0,6-4 51,-1 4 1,1-5-49,-1 6 1,2-7 125,-2 1 1,1 2-115,-1-1 1,3 4 100,-3-5 1,-4 7-34,-1-1 1,2-3 85,-2 3 0,0-3-91,-5 2 1,0 4 11,0-4 1,0 4-161,1 1 1,-1 0 137,0 0 0,-4-5-232,-1 0 109,0 0-227,6 5 197,-1 0-22,-6 0-181,4 0 203,-10 0 189,4 0-203,1 0 335,-6 0-194,12 0 1,-10 5 162,7 0-73,-1 0-87,5 1 0,0-3 0,1 7 4,-1-7 1,0 8-87,0-7 1,1 1 70,-1-5 0,0 5-144,0 0 0,0-1 114,1-4 1,0 5-34,4 0 0,-3 0 48,3-5 1,-3 0 0,-2 0 1,0 0 3,1 0 0,-1 0-24,0 0 0,0 0 60,0 0 0,1 0-41,-1 0 0,-5 0 43,1 0-31,-1 0 1,6 0-64,-1 0-84,0 0 60,0 0 1,0 0 24,1 0 20,-1 0 1,0 0-16,0 0 1,-4 0 9,-1 0 1,1 0-148,4 0 0,0 0 130,0 0 0,1 0-72,-1 0 1,0 0 86,0 0 1,0-2-11,1-3 1,-1 4 28,0-4 1,-4 3 160,-1 2-52,1 0 0,4 0-130,0 0 297,-6 0-125,5 7 1,-6-6-82,8 6 0,-6-3 4,1 1 0,-6 1-54,6-1 0,-5-3-8,4 2 1,-4-2-28,4-2 0,-4 5 60,4 0-96,1-1 1,3-2 78,-4 3 1,4-4-205,-4 4 166,4-3 1,1-2-8,0 0 0,0 0 4,1 0 0,-1 0-2,0 0 0,0 0 5,1 0 1,-1-5 3,0 0 1,0-4 55,0 4 1,1-2-39,-1 3 0,0 1-2,0-7 25,1 7 1,-1-8 8,0 6 0,0-4 104,0 4 0,1-1-120,-1 1 0,0 3 33,0-2 1,0-3-19,1 3 0,-1-6-36,0 5 0,2-1 25,3 1 1,-3 4-5,3-4 0,-4-1-12,0 1 0,4 0-8,0 5 1,0 0 16,-5 0 0,5 0-3,0 0 0,0 0-31,-5 0 1,2 0 30,3 0 1,-4 5 44,4 0 1,-3-1-37,-2-4 0,1 2 0,-1 3 1,0-4-6,0 4 0,0-3 0,1-2 1,-1 0-28,0 0 0,0 0 27,1 0 0,-6 4-52,1 1 1,-1 0 44,5-5-164,0 0 93,1 0-8,-1 0 64,0 0 0,-4 1-21,-1 4-15,-6-3 0,5 4-5,-3-6-173,-4 0 157,6 0-86,-1 0 1,-4 2 30,2 2 60,-2-2 1,0 4 44,2-6 15,-2 0-8,4 0 1,-4 0-78,2 0 117,-2 0-47,11 0 0,-7 2-107,3 3 111,4-4 12,-5 5 0,6-6 8,0 0 0,-4 0 3,-1 0 1,1-1-29,4-4 1,0 4 1,1-4 1,-6 2 204,1-2 0,-1 3-103,5-2 1,-1 0-55,-4 0 1,4 2-26,-4-3 0,-1 4-5,2 1 0,-5-2-44,4-3-200,-6 4 4,10-5 111,-12 6-107,6 0 128,-1 0-250,-4 0 8,4 0-339,-6 0 403,0 0 1,0 0 0</inkml:trace>
  <inkml:trace contextRef="#ctx0" brushRef="#br0">26161 8501 7648,'-50'0'0,"-12"-1"0,0-4 0,-14-3-1700,34 1 1,-1 0 2413,1 0 0,-1 0-449,-6-3 0,0-1 1,7 3-1,2-1-533,-3-3 0,0 0 276,-32-5 1,0-8 248,14 6 0,7-8-393,16-2 0,10-5 137,9-9 0,9-6-137,6-3 0,11-5-80,12-5 0,13-4 296,-7 28 0,2 0 0,2-3 0,1-2-185,4-2 0,3 0 1,3 0-1,3 2 39,2 2 1,0 1 0,4-1 0,0 0 0,3 3 0,1 0 0,1-1 0,2 1 9,1 4 1,0 2 0,1 1-1,-1 3-15,-5 8 1,1 2-1,1 1 1,1 3-68,-3 3 0,0 3 0,2 1 0,-1 3 172,-2 4 1,-2 4-1,-3 2 1,-2 3-56,32 14 1,-10 17-63,-4 7 0,-34-16 1,-1 3 190,-2 1 0,-3 1 0,0 4 0,-4 1-38,-5-2 1,-3 2-1,1 4 1,-1 0-43,-2 2 0,-2 1 1,-1 0-1,-2 0-31,0 0 1,-1-1 0,-2-1 0,0 0-107,-2-3 0,-1-1 0,-9 37 79,-7-3 1,-7-5 28,3-5 0,-4-4 162,-2-10 1,-1-3 210,-3-6 0,1-2-361,-5-3 0,5-4 0,-1-5 1,1-7 515,-1-3 1,-2-10-531,-3-4 1,-1-5 190,6-5 1,-5-10-189,5-14 0,-1-4 0,6-8 0,0-2 0,-1-3 0</inkml:trace>
  <inkml:trace contextRef="#ctx0" brushRef="#br0">27483 8359 7635,'15'13'0,"-1"-4"944,-6 4 1,-15-11-945,-12 2 0,-6-2 0,-3-2 0</inkml:trace>
  <inkml:trace contextRef="#ctx0" brushRef="#br0">25763 7279 7753,'0'14'0,"6"0"630,-4-6-6,4-2-214,-6-6-280,-6 0 16,4-6 1,-15 3 86,3-7 0,-4 6 86,4-6 0,-6 1 6,-4-5-447,-3-1 98,5-5 1,-5-4 2,3-9 1,-2-5 253,-3-9-1434,7-10 655,-5-14 0,16 28 1,0-1 397,-3-5 1,0-2-1377,-1-4 0,1-2 1278,-1-9 1,2-2 0,1 3 0,2 0-4,0-1 0,1 0 84,0 3 1,2 2 164,2 7 0,2 1 0,-1 6 0,2 1 0,2-35 0,0 26 0,0 14 0,0 22 0,0 10 0,0-4 0,0 5 0</inkml:trace>
  <inkml:trace contextRef="#ctx0" brushRef="#br0">25194 5829 7808,'-6'-14'-517,"-2"-1"1035,-6 7 1,0 2-327,-1 6 1,1 8-29,0 6 0,-5 2-126,0 8 1,0-1-79,5 6 1,1-2-359,4-4 0,-2 3-244,6-7 1,0-5 641,5-5 0,-6 1 0,-2 4 0</inkml:trace>
  <inkml:trace contextRef="#ctx0" brushRef="#br0">25237 5743 7808,'20'-6'0,"-4"3"84,3-7 123,-3 7 0,-2-3-27,0 6 0,-4 2-4,-1 2 1,-1 4-14,2 6 1,1 1-13,-6-1 0,4 0-104,-4 0 0,4 5-1334,-4 0 1287,6 0 0,-3 2 0,6 1 0</inkml:trace>
  <inkml:trace contextRef="#ctx0" brushRef="#br0">24100 4706 7916,'-8'8'538,"0"-2"-148,3-6-35,3 6 1,-9-3-122,7 7 1,-3-5-265,3 4 1,-3-4 91,-2 4 0,-4 1-542,4 4 1,-4-1 17,-1-4 0,0 4-766,-1-4 1228,1 4 0,-6 1 0,-3 0 0</inkml:trace>
  <inkml:trace contextRef="#ctx0" brushRef="#br0">23716 4962 7940,'0'14'0,"0"-5"0,0 1 0,0-6-101,0 6 133,0-7 0,0 5-16,0-3 1,1-4 190,4 4 0,-2-3-8,7-2 1,-6 0-157,6 0 1,4 0 95,5 0 1,6-5-84,-1 0 0,4-4 106,6 4 0,-4-5-224,3 6 1,-2-6-49,3 5 1,-9-1-38,3 1 0,-9 4 27,0-4 1,-3 4-407,-2 1-159,0 0 184,-6 0 284,-1 0 1,-9 0 39,-3 0 0,-3 0 177,-6 0 0,0 0 0,0 0 0</inkml:trace>
  <inkml:trace contextRef="#ctx0" brushRef="#br0">23986 4848 7911,'8'0'-461,"-2"0"1,-4 0 1036,2 0-279,-2 0 30,4 0 0,-6 8-75,0 6 1,0 2-75,0 7 0,0 6 0,0 4 0,0 8-258,0 2 1,-1-1 90,-4 6 0,3-4-6,-2-1 0,0-2-127,0-3 1,2-4-445,-3-5-283,4-7 569,-6-2 0,4-12-72,-6-3 0,4-3 76,-4-2 1,4-7 275,-5-2 0,1-4 0,-5-1 0,-1-7 0,1 6 0,0-6 0</inkml:trace>
  <inkml:trace contextRef="#ctx0" brushRef="#br0">23687 5161 7892,'0'7'-345,"0"6"0,0-10 1216,0 7-159,0-7-483,7 3 0,2-6-63,10 0 0,3 0 50,7 0 0,-1-1-212,0-4 1,2-1-36,4-4 1,-3-1-84,7 6 1,-6-4-80,1 4 1,-8 0 106,-1 5 0,-7-4-1115,2-1 532,-9 0 669,2 5 0,-16 0 0,2 0 0</inkml:trace>
  <inkml:trace contextRef="#ctx0" brushRef="#br0">23815 5089 7892,'5'10'-211,"0"-1"0,4-4 326,-4 5 0,1-6 233,-1 6 0,-4-5-227,4 4 1,-2 1 336,2 4-432,-3 0 1,9 0 134,-6 0 1,6-1-628,-2-3 0,-1 1 73,1-7-598,1 1 991,4-5 0,7 0 0,1 0 0</inkml:trace>
  <inkml:trace contextRef="#ctx0" brushRef="#br0">24028 5118 7892,'0'-8'-1717,"0"-5"1321,0 5 1297,-6 1-111,5 0-505,-6 7-143,7 0 1,0 7 21,0 2 0,-5 4 20,1 1 1,-3 0-208,3 0 1,1 2 85,-7 3 1,5-3-63,-4 3 1,-1-3 81,-4-2 1,5 0-257,-1 0 0,1 1-80,-6-1 0,6-2-8,0-2 0,4 1-237,-5-6 124,7 6 314,-3-10-38,6 6 1,1-7 141,4 0 1,3 0-24,6 0-26,0-7 0,1 4 81,-1-6 10,0 5 128,0-2-206,1 6 372,-8 0-92,0 6-45,-7 2 0,-2 7-7,-3-1 1,-2 0-82,-8 0 0,1 0 52,0 1 0,4-1-65,1 0 1,-1 0-67,-4 1 1,5-3 197,-1-2-380,7-4 111,-3-6 0,7 0-178,4 0 1,3-2-155,6-2 0,2-3-152,3-2 1,-2-9 25,7 4 0,-5-3 453,5 3 0,-1-7 0,6-1 0</inkml:trace>
  <inkml:trace contextRef="#ctx0" brushRef="#br0">24227 4962 7894,'8'0'-1317,"5"0"2044,-5 0 0,6 0-320,0 0 1,-4 0 24,-1 0-438,1 0 0,4 0 94,0 0 0,-1 1-451,-4 4 1,4-4 22,-4 4 0,-1 1-716,2-1 1056,-1 0 0,6-5 0,-1 0 0</inkml:trace>
  <inkml:trace contextRef="#ctx0" brushRef="#br0">24355 4890 7894,'8'7'-1329,"0"-6"664,-3 4 1036,-3 3 1,9-5-19,-7 7 0,1-6-70,-5 6 0,0-5 92,0 4-326,0 1 1,-1 4 129,-4 0 0,-2 0-250,-2 0 1,-2 1-56,6-1 0,-6-2-76,2-2 1,1 1-482,-2-6 504,7 6 1,-5-10-273,3 4 145,4-3 29,-5-2 275,6 0 0,4-2-4,1-3 0,1 4 199,-1-4 264,-3 3-111,10 9 0,-10 1-95,3 6 1,1 2-92,-1 3 1,-1-2-40,-4 7 1,0-5-41,0 4 1,0-4-18,0 5 0,0-7-148,0 2 0,-4-3 125,-1-2-328,0 1 72,5-1 213,0-6-285,0-2 219,0-19 0,0 4-66,0-10 1,0-2 93,0 2 1,2-6-3,3 1 0,-2 2 36,6-1 0,-4 1 6,4-2 0,-4 3 156,5 7 1,-6 0-60,6 0 1,-5 6 270,4 3-215,-6 3 0,8 14 57,-6 2 1,0 9-57,-5 1 1,0 3-68,0 1 1,0 1-35,0-1 0,0-4-152,0 0 1,0-7-208,0 2 0,0-3 140,0-2 0,-5-4-547,0-1 481,-6-6 1,3 3 16,-6-6 1,5 0 146,-1 0 0,1 0 177,-6 0 0,6-6-125,-1-3 0,6-4 89,-6-1 1,7-2 88,-2-3 0,4 3-17,1-3 1,0 4-1,0 0 0,1 3-72,4 2 1,-2-1-39,7 6-28,-1-6 0,5 10-45,1-4 17,-1 3 1,0 4-6,0 3 1,-4-2-92,-1 6 0,-4-4 59,4 5 0,-4-6-208,5 6 187,-7-7-60,3 10 0,-1-10 31,0 6 60,-1-6 1,-5 8 40,-4-6 0,2 5 101,-7-6 1,1 7-16,-5-1 0,0 3-57,-1 1 0,1-2 169,0-2 0,0 3-91,-1-4 0,6-1 210,-1 1-207,7-5-7,-3 8-91,6-10 1,6 4-28,4-6-78,2 0 1,7 0 117,0 0 0,0 0-582,-4 0 564,-1 0 0,0-6 0,0-2 0</inkml:trace>
  <inkml:trace contextRef="#ctx0" brushRef="#br0">24782 4862 7919,'0'22'0,"-5"-1"298,0-7 1,1 2-53,4 3 0,0-4-34,0 4 0,0-3-52,0-2 0,0 1-91,0-1 1,0 0 252,0 0-278,0 0 1,1-1-1274,4-3 757,-3 2-867,4-10 1339,-6 10 0,6-10 0,2 4 0</inkml:trace>
  <inkml:trace contextRef="#ctx0" brushRef="#br0">24825 4933 7917,'1'-9'-673,"4"-1"0,-2 2 336,7-1 1,-7 1 1538,1 3-261,4 4-141,-6-6-642,4 14 1,-1 0 0,0 8 0,-1 4-76,-4 0 1,0 1 71,0-1 0,0-3 50,0 3 0,0-2-32,0 2 0,0-3-1886,0 3 1185,0-3 0,0-2 14,0 0 1,0-4-86,0-1 599,-6-6 0,3 4 0,-6-7 0,-1 0 0,1-2 0,-1-3 0,5-1 0,-4-4 0,6-2 0,-2 2 0,-1-2-96,1-3 1,0 6 79,5 0 1,0 4 84,0-5 1,0 6 347,0-6-109,0 7-160,0-3-142,7 6 180,0 0-533,8 0 3,-1 0-39,0 0 329,-6 6 8,-2 2 1,-6 6 120,0 0 0,0-4-65,0-1 142,-6 1 1,0 4-90,-4 0 1,-1-4 159,6-1-127,-6-6 17,10 10-104,-12-12-8,12 12-264,-6-11 175,14 4 0,0-6-120,8 0 0,-6 0-108,1 0 316,-1 0 0,5 0 0,-4 0 0,-1 0 0,-6 0 0,4 0-52,-7 6 0,-2-3 27,-3 7 0,2-7 218,-6 2 0,-1 1-47,-4-1 1,5 4 157,-1-4-267,1 6 1,-1-8 71,1 7-106,6-7 7,-4 3-193,7-6-53,0 0 121,7 0-2,0 0 115,8-6 0,-3 3 9,-2-7 18,2 7 14,-10-3 353,11 6-216,-12 0 5,5 0 1,-6 1-67,0 4 0,0-2-129,0 7 56,0-1 1,-1 6-85,-4-1 0,2 0 56,-6 0 0,1-4-16,-2-1 0,-2-1-134,2 1 1,-3 3 70,-1-8 0,0 6-35,0-5 1,0 4 67,-1-4 0,6 1 122,-1-1 1,6-4 0,-6 4 0,7-2 94,-2 2 0,5-3-63,5 2 0,4-2 119,10-2 1,4 0-217,5 0 1,0 0 70,1 0 1,4-2-131,0-2 1,5 2 119,-5-3 0,0 4-165,-4 1 0,-2-2-48,-4-3 1,3 4-181,-7-4 1,0-1 10,-5 1 1,-5-4 295,1 4 0,-1-6 0,5 3 0</inkml:trace>
  <inkml:trace contextRef="#ctx0" brushRef="#br0">25351 5018 7875,'0'-9'-156,"0"-1"201,0 7 825,0-9-98,0 10-240,0-4-491,0 12 0,-7 7 123,-2 6 0,-4 0-289,-1-5 1,-2 5 96,-3 0 1,3 0-291,-2-5 0,2 0 165,1 0 1,1-4-427,0-1 0,5-4 170,-1 5 1,1-7 16,-6 1 0,1-2-51,0-2 443,6 0 0,-5 0 0,12-6 0,-4-4 0,5-2 0,5-3 0,3 1 0,6 0 0,2 4 136,3 1 1,-3 6 72,2-2 1,3-1 137,-2 1 1,5 2-83,-5 8 0,4 2-123,-4 8 0,5 5-38,-5 4 0,0 3 46,-5 1 0,-1 1-210,-4-1 0,-1 1 22,-3-1 0,-4-6-88,4-3 0,-5-3-18,-5-2 1,2-1-165,-6-4 1,4-3 120,-4-6 0,4 0-45,-5 0 1,7-6-238,-2-3 469,-2-10 0,5-3 0,-4-7 0</inkml:trace>
  <inkml:trace contextRef="#ctx0" brushRef="#br0">25351 5189 7875,'0'-14'0,"-2"4"-183,-3 1 206,4 6 107,-6-4 1,3 15 110,-1 6 0,-6 7-2,1 7 1,3 1-26,-3-1 0,1 1-239,-6-1 0,6-1 70,-1-3 0,6 1-255,-6-6 0,7-5-262,-2-4-463,4-7 684,1 3 251,0-6 0,12-13 0,4-2 0</inkml:trace>
  <inkml:trace contextRef="#ctx0" brushRef="#br0">25450 5033 7875,'0'9'-858,"0"1"1,0-6 1354,0 6 0,2-7-69,3 2 1,-2-4-206,6-1 1,1 0-10,4 0 0,2-1 13,3-4 1,-4-1-418,4-4 1,-3-2 151,-2 2 1,1 2-28,-1-1 1,-5 4-488,1-5 65,-7 7 0,3-5-69,-6 4 290,0 2 1,-6-3-68,-4 10 488,-2 3 1,-2 6-142,-1 0 0,1-1-118,0-3 1,1 2 519,4-2 1,-2 2 170,6 2 1,0-4-324,5-1 1,0-4-49,0 5 0,0-6-781,0 6 467,0-7 0,7 3 98,2-6 0,4 0 0,1 0 0</inkml:trace>
  <inkml:trace contextRef="#ctx0" brushRef="#br0">25706 5061 7875,'-6'10'-38,"-4"-1"0,-2-4 75,-3 4 1,1-1-16,0 2 1,0 1 125,0-7 1,-1 7-137,1-1 0,0-2-44,0 1 1,4-4 201,1 5-317,-1-7-9,-4 9-75,6-10 129,2 4-59,12-6 1,2 0-165,6 0 0,1 0 109,-1 0 1,0-1-104,0-4 319,0 3 0,1-10 0,-1 4 0</inkml:trace>
  <inkml:trace contextRef="#ctx0" brushRef="#br0">25635 4947 7875,'0'-8'0,"0"-4"-22,6 4 108,-4 0 235,4-5-192,-6 12-38,0-6 1,0 14 364,0 2-296,-6 4 1,4 7 24,-2 4 0,0 5-140,0 4 0,1-3-186,-7 3 1,7 2 134,-2-2 1,-1 0-130,1-5 0,-1-4 35,1 0 0,3-7-440,-2 2 1,1-5 24,-2-4 515,3-4 0,-10 0 0,4 2 0</inkml:trace>
  <inkml:trace contextRef="#ctx0" brushRef="#br0">25564 5203 7875,'22'-6'-526,"-1"4"-65,-7-2 0,5 2 709,0 2 1,0 2 685,-5 2 1,-5 4-381,1 6 1,4 1-172,5-1 0,-5 0-167,-4 0 1,-1-1 111,5-4 1,1 2-422,-1-6 0,-2 2 186,-2-3 1,3-2-220,-4 3 1,2-5 255,-1-5 0,2-3 0,-4-6 0</inkml:trace>
  <inkml:trace contextRef="#ctx0" brushRef="#br0">26033 4919 7870,'0'14'0,"-6"-6"0,4 5 258,-3-4 1,4-1-32,1 1 0,0 1 53,0 4 1,0-4 0,0-1-191,0 1-650,0 4 1,1-5 326,4 1 1,-2-7-332,7 2 1,-5-4 41,4-1 266,1-6 1,4-2 255,0-6 0,-5 1 0,1 4 0,-5-2 218,4 6 1,-4-5 51,4 6 390,-5-1-234,2 5 139,-6 0 0,0 6-145,0 4 1,-5 2-184,0 3 0,-6 4-123,2 0 0,-5 4-190,-5-4 1,3 5-21,-3-5 0,-2 0-286,2-5 1,-1 0 11,1 0 0,2-1 162,-7-3 0,6-3-311,0-2 1,0-3 163,-1 2 0,8-4 72,-3-4 0,9 1 283,0-7 0,4 1 0,1-6 0,1 1 115,4 0 0,3 5 125,6-1 1,7 2 313,3-1 0,-2 2-264,1 7 0,1 0 4,4 0 1,1 2 15,-1 3 0,1 3-4,-1 6 0,-1 5-101,-3 0 0,3 4-105,-4-4 0,-2 5-67,-2-5 1,-3 0-239,-2-5 0,0 0-1181,0 1 751,-6-1 635,-2-6 0,-6-2 0,0-6 0</inkml:trace>
  <inkml:trace contextRef="#ctx0" brushRef="#br0">26559 4876 7798,'10'0'-560,"-1"0"1,-4 0 1090,4 0 0,-4 0 327,5 0-179,-7 0-538,3 7 1,-8 0-120,-2 8 1,-4-1 27,-6 0 0,-1 0-244,1 1 0,-2-3 43,-3-2 1,4 2-146,-4-2 1,-2 1 28,2-2 1,0 2 73,5-6 1,5 1-332,-1-1 282,1-3 1,-1 4 246,1-6 66,5 0 0,-2 2 414,6 2-267,6-2 1,2 11 129,7-4 0,-6 4-128,1 1 1,-6 0-6,6 0 1,-6 1-57,6-1 1,-5 0-1,4 0 0,-6 0-191,2 1 0,-3-6-155,-2 1 23,6-1 1,-4 1-63,2-1-107,-2-6-56,-2 4 343,0-7 1,0-7-44,0-2 1,0-4 23,0-1 0,5 0-47,-1-1 0,6-4 84,-5 1 0,4-1 8,-4 4 0,4 6 24,-4-1 1,4 6 265,-4-6-129,6 7 1,-8-3-42,7 6 1,-7 6 22,2 3 0,-4 4-87,-1 1 1,0 5 19,0 0 0,-1 2-41,-4-2 0,-1-3-106,-4 2 1,-2-3 86,2-6 0,2 2-120,-1-6 1,4 4 51,-4-4 30,5 0 23,-2-11 0,12-2-5,4-6 1,3-1 69,1 1 1,6 0-13,4 0 1,3-1 7,1 1 1,1 0-27,-1 0 1,5 1-6,0 4 0,-4 2 107,-5 7 0,-7 0-66,2 0 96,-3 0 0,-8 7-69,-4 2 0,-2 4-23,-2 1 0,-6 0-28,-4 0 0,-2-4 4,-3-1 1,1-5-41,0 0 1,0 3-159,-1-3 0,-4 1-234,1-5 1,-1 0-53,4 0 156,1-6 1,0-2 90,0-6 1,6-1 46,3 1 1,3-5 33,2 0 0,0-4 76,0 4 1,0-5 312,0 5-120,7 0 120,1 11 1,1 2-102,1 6 0,-7 8 13,2 6 0,-4 0-257,-1 5 1,5-3-214,0-2 1,-1 0 292,-4 1 0,7-1 0,1 0 0</inkml:trace>
  <inkml:trace contextRef="#ctx0" brushRef="#br0">27000 4962 8884,'6'7'317,"4"-2"0,-2-3-111,1-2 1,5 0-110,5 0 0,5 0 81,-5 0 1,5-5-588,-5 0 1,4-4 39,-4 4 0,2-4-218,-2 4 1,-8-5-243,3 6 829,-3-7 0,-3 3 0,-2-7 0</inkml:trace>
  <inkml:trace contextRef="#ctx0" brushRef="#br0">27156 4834 7798,'-14'7'-78,"0"6"0,1-5 177,4 6 0,2-4 218,7-1 1,0 2-65,0 8 1,0-3-48,0 3 1,0-2-302,0 2 1,2-3 120,3 3 0,-4-3-198,4-2 1,1-4 155,-1-1-1097,6-6 1113,-3 3 0,6 1 0,1 1 0</inkml:trace>
  <inkml:trace contextRef="#ctx0" brushRef="#br0">27270 4876 7798,'8'-8'0,"0"0"-156,-3 4 187,-4 2 1,7-4 235,-3 6-97,-4 0-159,6 0 1,-9 6 107,-3 4 1,-2 7-188,-8 2 0,1 6 23,0-1 0,-5-2 8,0 2 1,-2-2 58,2 2 1,-1-2-177,-4-3 0,-1-4 71,6 4 0,0-3-16,5-2 284,0-6-193,6 5-72,1-12 1,11-1 89,5-9 1,2 1-217,13-1 0,-5-6 13,4-4 1,-4 0 90,5 5 1,-7 2 99,2 2 1,-3-2-154,-2 2 415,1 4-144,-7-7 352,-2 11 1,-12 4-78,-4 12 1,-9 7 48,-5 7 0,-2 5-217,-3 1 0,1 5-7,-1-1 1,1 1-227,-1-1 1,7-3 97,3-6 1,3-3-723,2-2 331,0 3-1206,6-11 787,2-2 722,6-8 0,6-6 0,2 0 0</inkml:trace>
  <inkml:trace contextRef="#ctx0" brushRef="#br0">27227 5146 7798,'7'8'172,"-6"0"136,4-3 1,-2-4 241,2 4-1,-3 3-625,10 0 0,-9 5 176,7-4-1346,-7 4 1246,10-5 0,-5 6 0,6 0 0</inkml:trace>
  <inkml:trace contextRef="#ctx0" brushRef="#br0">27469 4976 7841,'14'0'-1317,"5"0"1291,0 0 1,0-2 653,-5-3 0,5 4-260,0-4 1,2-1-166,-2 1 0,-3-1-111,3 1 0,-2 3 105,2-2 1,-3-3-576,3 3 1,-8-1 236,-2 5 1,-6-2-1028,2-2 1168,3 2 0,-6-4 0,4 6 0</inkml:trace>
  <inkml:trace contextRef="#ctx0" brushRef="#br0">27668 4862 7841,'0'-8'7,"0"2"407,0 6 224,0 0-401,-6 6 0,3 4-148,-7 9 0,2-2 121,-1 7 1,-4-5-222,4 4 1,2-5-63,3 1 1,-3-4-44,3 0 1,-1-1-103,5 0-203,0-6-57,0-2 310,0-6 0,6 0 80,4 0 1,-2 0 25,1 0 1,-4-1 51,4-4 1,-4 3-122,4-2 329,-5 2 1,7 8 49,-7 4 0,1 2 35,-5 3 0,0 4-109,0 0 1,0 6-62,0-1 1,0-2-195,0 1 0,0-5 69,0 1 1,0-3-161,0-2-47,0 0-248,-6 0 103,-2-6 123,-6-2 0,0-7 180,-1-4 1,6-1 75,-1-4 0,6-2 121,-6 2 0,7-2-60,-2-3 0,4 1 27,1 0 0,1 0-99,4-1 1,3 1-50,6 0 1,0 0-77,1 0 1,0-1-574,4 1 694,-3 0 0,11-7 0,-5-1 0</inkml:trace>
  <inkml:trace contextRef="#ctx0" brushRef="#br0">27853 4862 7841,'-6'8'7,"4"-2"309,-11 1-207,12-6 234,-5 5-115,6-6 1,1 0 201,4 0-450,3-6 0,6 3 71,0-7 0,0 7-801,1-1 620,-1-4 0,0 6-160,0-3 1,-6 2-130,-3-2 212,3 4 258,-7-5 1,6 7 240,-7 4 0,-2 4-17,-3 10 1,-2 3-115,-8 7 1,0 1 144,-4 3 0,3-1-46,-3 6 0,3-2-236,2 2 1,4-3-62,1-7 0,4-4-207,-4-1 1,5-5-279,0 1-429,2-10 295,2-2-44,6-7 700,-4 0 0,11-7 0,-5-1 0</inkml:trace>
  <inkml:trace contextRef="#ctx0" brushRef="#br0">27867 5089 7841,'0'-7'0,"0"-6"0,0 3 106,0 4 52,0-6-102,0 10 260,0-11 40,7 12-295,-6-6 46,12 7 197,-5 0-395,6 0 0,-1 7 82,-4 2 1,2-1-103,-6 2 1,0-1-36,-5 5 0,0 2 52,0 3 1,0-3 177,0 3 0,0-3-73,0-2 1,0 0 174,0 0-157,0 0 1,0 1-21,0-1 1,0-5 35,0 1 1,6-7-124,3 2 62,4 3 0,1-7-12,0 4 0,2-3 0,3-2 1,-3-2-17,3-3 1,-8 4-129,-2-4 1,1-3 94,4-2 1,0-1-134,1 2 1,-6-8 40,1 2 0,-3-2-360,3 3 1,3 0 528,-4-1 0,-3 1 0,7-6 0,-5-3 0</inkml:trace>
  <inkml:trace contextRef="#ctx0" brushRef="#br0">28379 5132 7759,'0'8'-913,"0"-2"377,0-6 447,0 0 0,-6 7 1,-2 1-1</inkml:trace>
  <inkml:trace contextRef="#ctx0" brushRef="#br0">27953 5033 7180,'7'-7'520,"6"6"1,-10-10-310,7 6 0,-6 0-266,6 5-109,-1-6 10,6 4 1,-1-4-140,0 6 171,-6 0 23,5 6 1,-12 2 41,4 6 1,-4-4-247,-1-1 22,-6 1-307,-2 4 588,-6 0 0,0 0 0,0 1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31993"/>
            <a:ext cx="121920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2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90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457"/>
            <a:ext cx="10515600" cy="5458506"/>
          </a:xfrm>
          <a:ln w="12700">
            <a:solidFill>
              <a:schemeClr val="accent4"/>
            </a:solidFill>
          </a:ln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866122" cy="5225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2251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19958-B120-46D9-A7C3-DBE891BAF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44271"/>
          <a:stretch/>
        </p:blipFill>
        <p:spPr>
          <a:xfrm rot="16200000">
            <a:off x="8343899" y="-2946399"/>
            <a:ext cx="901702" cy="6794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D6C288-A50E-4296-9C84-523FCDCA02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r="62778" b="20521"/>
          <a:stretch/>
        </p:blipFill>
        <p:spPr>
          <a:xfrm rot="16200000">
            <a:off x="4394200" y="1562100"/>
            <a:ext cx="901700" cy="969010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684386" y="6384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最优化技术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0748865" y="6721475"/>
            <a:ext cx="1443135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3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172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4061911"/>
            <a:ext cx="12192000" cy="26125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3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92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DF8D-CB77-459F-9308-A84FC0D21C2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7821B-5F3F-4B3C-81E0-24BE15B96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5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60.png"/><Relationship Id="rId7" Type="http://schemas.openxmlformats.org/officeDocument/2006/relationships/image" Target="../media/image5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image" Target="../media/image74.wmf"/><Relationship Id="rId18" Type="http://schemas.openxmlformats.org/officeDocument/2006/relationships/oleObject" Target="../embeddings/oleObject32.bin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7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71.wmf"/><Relationship Id="rId11" Type="http://schemas.openxmlformats.org/officeDocument/2006/relationships/image" Target="../media/image73.wmf"/><Relationship Id="rId5" Type="http://schemas.openxmlformats.org/officeDocument/2006/relationships/oleObject" Target="../embeddings/oleObject26.bin"/><Relationship Id="rId15" Type="http://schemas.openxmlformats.org/officeDocument/2006/relationships/image" Target="../media/image75.wmf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77.wmf"/><Relationship Id="rId4" Type="http://schemas.openxmlformats.org/officeDocument/2006/relationships/image" Target="../media/image70.wmf"/><Relationship Id="rId9" Type="http://schemas.openxmlformats.org/officeDocument/2006/relationships/image" Target="../media/image73.png"/><Relationship Id="rId14" Type="http://schemas.openxmlformats.org/officeDocument/2006/relationships/oleObject" Target="../embeddings/oleObject3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85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82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4.wmf"/><Relationship Id="rId20" Type="http://schemas.openxmlformats.org/officeDocument/2006/relationships/image" Target="../media/image86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81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78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8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8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66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6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8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39.w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wmf"/><Relationship Id="rId20" Type="http://schemas.openxmlformats.org/officeDocument/2006/relationships/image" Target="../media/image40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42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wmf"/><Relationship Id="rId11" Type="http://schemas.openxmlformats.org/officeDocument/2006/relationships/image" Target="../media/image47.png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2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最优化技术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   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     </a:t>
            </a:r>
            <a:r>
              <a:rPr lang="zh-CN" altLang="en-US" dirty="0"/>
              <a:t>重庆大学计算机学院</a:t>
            </a:r>
            <a:endParaRPr lang="en-US" altLang="zh-CN" dirty="0"/>
          </a:p>
          <a:p>
            <a:r>
              <a:rPr lang="en-US" altLang="zh-CN" dirty="0"/>
              <a:t>                               </a:t>
            </a:r>
            <a:r>
              <a:rPr lang="zh-CN" altLang="en-US" dirty="0"/>
              <a:t>文静</a:t>
            </a:r>
          </a:p>
        </p:txBody>
      </p:sp>
    </p:spTree>
    <p:extLst>
      <p:ext uri="{BB962C8B-B14F-4D97-AF65-F5344CB8AC3E}">
        <p14:creationId xmlns:p14="http://schemas.microsoft.com/office/powerpoint/2010/main" val="419542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41812" y="841664"/>
                <a:ext cx="2550969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dirty="0"/>
                  <a:t>)=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12" y="841664"/>
                <a:ext cx="2550969" cy="281937"/>
              </a:xfrm>
              <a:prstGeom prst="rect">
                <a:avLst/>
              </a:prstGeom>
              <a:blipFill rotWithShape="0">
                <a:blip r:embed="rId2"/>
                <a:stretch>
                  <a:fillRect l="-4306" t="-26087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041812" y="1475509"/>
                <a:ext cx="3523209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dirty="0"/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 baseline="30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baseline="30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dirty="0"/>
                  <a:t>=0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12" y="1475509"/>
                <a:ext cx="3523209" cy="691536"/>
              </a:xfrm>
              <a:prstGeom prst="rect">
                <a:avLst/>
              </a:prstGeom>
              <a:blipFill rotWithShape="0">
                <a:blip r:embed="rId3"/>
                <a:stretch>
                  <a:fillRect l="-3114" t="-885" r="-3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3138055" y="788503"/>
            <a:ext cx="3887343" cy="369332"/>
            <a:chOff x="3138055" y="788503"/>
            <a:chExt cx="3887343" cy="369332"/>
          </a:xfrm>
        </p:grpSpPr>
        <p:sp>
          <p:nvSpPr>
            <p:cNvPr id="6" name="矩形 5"/>
            <p:cNvSpPr/>
            <p:nvPr/>
          </p:nvSpPr>
          <p:spPr>
            <a:xfrm>
              <a:off x="3138055" y="841664"/>
              <a:ext cx="1122218" cy="2819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63240" y="788503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此处是复合函数求导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64645" y="2574562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</a:rPr>
              <a:t>从以上可知，</a:t>
            </a:r>
            <a:r>
              <a:rPr lang="zh-CN" altLang="en-US" sz="2400" dirty="0">
                <a:solidFill>
                  <a:srgbClr val="FF0000"/>
                </a:solidFill>
              </a:rPr>
              <a:t>当前梯度方向与前一个点梯度方向互相垂直</a:t>
            </a:r>
            <a:r>
              <a:rPr lang="zh-CN" altLang="en-US" sz="2400" dirty="0">
                <a:solidFill>
                  <a:srgbClr val="002060"/>
                </a:solidFill>
              </a:rPr>
              <a:t>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02571" y="3352939"/>
            <a:ext cx="7782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</a:rPr>
              <a:t>也就是说：用梯度法迭代时，向最小点逼近的路线是一个曲折的阶梯路线，越接近最小点，阶梯越小，速度越慢。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85F041C-B191-5F10-CA0D-5281F5BC3696}"/>
                  </a:ext>
                </a:extLst>
              </p14:cNvPr>
              <p14:cNvContentPartPr/>
              <p14:nvPr/>
            </p14:nvContentPartPr>
            <p14:xfrm>
              <a:off x="4105080" y="1694160"/>
              <a:ext cx="6111720" cy="14428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85F041C-B191-5F10-CA0D-5281F5BC36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5720" y="1684800"/>
                <a:ext cx="6130440" cy="146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5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8456"/>
            <a:ext cx="10170226" cy="55754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梯度下降法的优化思想：用当前位置</a:t>
            </a:r>
            <a:r>
              <a:rPr lang="zh-CN" altLang="en-US" sz="2400" b="1" dirty="0">
                <a:solidFill>
                  <a:srgbClr val="002060"/>
                </a:solidFill>
              </a:rPr>
              <a:t>负梯度方向</a:t>
            </a:r>
            <a:r>
              <a:rPr lang="zh-CN" altLang="en-US" sz="2400" dirty="0"/>
              <a:t>作为搜索方向，因为该方向为当前位置的最快下降方向，所以也被称为是”最速下降法“。最速下降法越接近目标值，步长越小，前进越慢。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梯度下降法的搜索迭代示意图如下图所示：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r>
              <a:rPr lang="en-US" altLang="zh-CN" dirty="0"/>
              <a:t>-</a:t>
            </a:r>
            <a:r>
              <a:rPr lang="zh-CN" altLang="en-US" dirty="0"/>
              <a:t>思想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438" y="3200400"/>
            <a:ext cx="2819615" cy="30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13406" y="616745"/>
            <a:ext cx="9502194" cy="41391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96750" tIns="0" rIns="0" bIns="25868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Helvetica Neue"/>
              </a:rPr>
              <a:t>欲求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Helvetica Neue"/>
              </a:rPr>
              <a:t>单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Helvetica Neue"/>
              </a:rPr>
              <a:t>元函数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f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Helvetica Neue"/>
              </a:rPr>
              <a:t> 的最小值，可以采用如下步骤：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给定初始值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0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。</a:t>
            </a:r>
          </a:p>
          <a:p>
            <a:pPr marL="0" lvl="0" indent="0">
              <a:lnSpc>
                <a:spcPct val="150000"/>
              </a:lnSpc>
              <a:buFontTx/>
              <a:buAutoNum type="arabicPeriod" startAt="2"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按照如下方式“下山”：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+1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=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−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α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∇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f(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 。其中</a:t>
            </a:r>
            <a:r>
              <a:rPr lang="en-US" altLang="zh-CN" sz="2400" dirty="0">
                <a:solidFill>
                  <a:srgbClr val="373737"/>
                </a:solidFill>
                <a:ea typeface="MathJax_Math-italic"/>
              </a:rPr>
              <a:t>α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&gt;0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，在机器学习领域，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α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也被称之为学习率(learning rate)。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直到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 满足收敛条件为止。如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∥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f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+1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)–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f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)∥&lt;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ϵ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或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||∇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f(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x</a:t>
            </a:r>
            <a:r>
              <a:rPr kumimoji="0" lang="zh-CN" altLang="zh-CN" sz="2400" b="0" i="0" u="none" strike="noStrike" cap="none" normalizeH="0" baseline="-2500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i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th-italic"/>
              </a:rPr>
              <a:t>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MathJax_Main"/>
              </a:rPr>
              <a:t>||≈0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73737"/>
                </a:solidFill>
                <a:effectLst/>
                <a:latin typeface="Arial" panose="020B0604020202020204" pitchFamily="34" charset="0"/>
                <a:ea typeface="inherit"/>
              </a:rPr>
              <a:t>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373737"/>
              </a:solidFill>
              <a:effectLst/>
              <a:latin typeface="Arial" panose="020B0604020202020204" pitchFamily="34" charset="0"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zh-CN" altLang="en-US" sz="2400" dirty="0">
                <a:solidFill>
                  <a:srgbClr val="373737"/>
                </a:solidFill>
                <a:ea typeface="Helvetica Neue"/>
              </a:rPr>
              <a:t>证明：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rgbClr val="373737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91" y="3322913"/>
            <a:ext cx="6826974" cy="35350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59248" y="5780689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&lt;0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480" y="718457"/>
            <a:ext cx="4989040" cy="54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68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单变量实例：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   目标函数：                                 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301856" y="1818226"/>
            <a:ext cx="257925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解：函数导数：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初始化：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学习率设置：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迭代过程：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810" y="1250500"/>
            <a:ext cx="1398443" cy="3948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64" y="1842714"/>
            <a:ext cx="1638300" cy="41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66" y="2402438"/>
            <a:ext cx="101917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33" y="2948833"/>
            <a:ext cx="1238250" cy="323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10" y="1168827"/>
            <a:ext cx="5217968" cy="4765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53" y="3509703"/>
            <a:ext cx="2221057" cy="3117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13" y="2095724"/>
            <a:ext cx="4104187" cy="39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多变量实例：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32" y="1386753"/>
            <a:ext cx="1943100" cy="447675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39510" y="2030370"/>
            <a:ext cx="257925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解：函数梯度：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初始化：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学习率设置：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迭代过程：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12" y="2612533"/>
            <a:ext cx="1533525" cy="466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328" y="3230880"/>
            <a:ext cx="1085850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12" y="2100683"/>
            <a:ext cx="2524125" cy="400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10" y="1076480"/>
            <a:ext cx="5217968" cy="476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846492" y="3868331"/>
                <a:ext cx="37867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zh-CN" sz="2400" b="0" i="1" baseline="30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baseline="50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492" y="3868331"/>
                <a:ext cx="3786760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6667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794552" y="4534636"/>
                <a:ext cx="39712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sz="2400" b="0" i="1" baseline="30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baseline="500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52" y="4534636"/>
                <a:ext cx="3971222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6579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529137" y="5355799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问：迭代两次后的值为多少？</a:t>
            </a:r>
          </a:p>
        </p:txBody>
      </p:sp>
    </p:spTree>
    <p:extLst>
      <p:ext uri="{BB962C8B-B14F-4D97-AF65-F5344CB8AC3E}">
        <p14:creationId xmlns:p14="http://schemas.microsoft.com/office/powerpoint/2010/main" val="317651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86" y="522515"/>
            <a:ext cx="5837482" cy="5495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" y="740877"/>
            <a:ext cx="6229037" cy="57638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95" y="74485"/>
            <a:ext cx="1943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76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93076" y="689043"/>
            <a:ext cx="10281746" cy="5458506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zh-CN" altLang="en-US" dirty="0"/>
              <a:t>例：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用梯度法求下列无约束优化问题，已知函数</a:t>
            </a:r>
            <a:r>
              <a:rPr lang="en-US" altLang="zh-CN" b="1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b="1" i="1" baseline="30000" dirty="0"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en-US" altLang="zh-CN" b="1" baseline="30000" dirty="0">
                <a:latin typeface="Times New Roman" panose="02020603050405020304" pitchFamily="18" charset="0"/>
                <a:ea typeface="仿宋_GB2312" pitchFamily="49" charset="-122"/>
              </a:rPr>
              <a:t>0)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=[1</a:t>
            </a:r>
            <a:r>
              <a:rPr lang="en-US" altLang="zh-CN" b="1" i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1]</a:t>
            </a:r>
            <a:r>
              <a:rPr lang="en-US" altLang="zh-CN" b="1" i="1" baseline="30000" dirty="0"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，ε＝0.1。</a:t>
            </a:r>
          </a:p>
          <a:p>
            <a:pPr marL="0" indent="0" algn="just">
              <a:buFontTx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  min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解：1）第一次迭代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求    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令     </a:t>
            </a:r>
          </a:p>
          <a:p>
            <a:pPr marL="0" indent="0" algn="just"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则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552700" y="952500"/>
            <a:ext cx="7086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2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400" kern="1200">
                <a:solidFill>
                  <a:srgbClr val="01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endParaRPr lang="zh-CN" altLang="en-US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23" y="1610700"/>
            <a:ext cx="4267200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30" y="2628713"/>
            <a:ext cx="3657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38" y="2619188"/>
            <a:ext cx="1905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674" y="3575813"/>
            <a:ext cx="31972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674" y="4442014"/>
            <a:ext cx="52578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600336" y="5613652"/>
            <a:ext cx="8669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因为不知学习率</a:t>
            </a:r>
            <a:r>
              <a:rPr lang="en-US" altLang="zh-CN" sz="2400" dirty="0"/>
              <a:t>α</a:t>
            </a:r>
            <a:r>
              <a:rPr lang="zh-CN" altLang="en-US" sz="2400" dirty="0"/>
              <a:t>，需求取学习率（求取一维搜索的最佳步长）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29241" y="3741009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</a:rPr>
              <a:t>在</a:t>
            </a:r>
            <a:r>
              <a:rPr lang="en-US" altLang="zh-CN" dirty="0">
                <a:solidFill>
                  <a:srgbClr val="002060"/>
                </a:solidFill>
              </a:rPr>
              <a:t>x0</a:t>
            </a:r>
            <a:r>
              <a:rPr lang="zh-CN" altLang="en-US" dirty="0">
                <a:solidFill>
                  <a:srgbClr val="002060"/>
                </a:solidFill>
              </a:rPr>
              <a:t>处的最速下降方向</a:t>
            </a:r>
          </a:p>
        </p:txBody>
      </p:sp>
    </p:spTree>
    <p:extLst>
      <p:ext uri="{BB962C8B-B14F-4D97-AF65-F5344CB8AC3E}">
        <p14:creationId xmlns:p14="http://schemas.microsoft.com/office/powerpoint/2010/main" val="124230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7179" y="821614"/>
            <a:ext cx="10515600" cy="5458506"/>
          </a:xfrm>
        </p:spPr>
        <p:txBody>
          <a:bodyPr/>
          <a:lstStyle/>
          <a:p>
            <a:r>
              <a:rPr lang="en-US" altLang="zh-CN" dirty="0"/>
              <a:t>min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90156"/>
              </p:ext>
            </p:extLst>
          </p:nvPr>
        </p:nvGraphicFramePr>
        <p:xfrm>
          <a:off x="2052145" y="821614"/>
          <a:ext cx="7620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r:id="rId3" imgW="4305300" imgH="228600" progId="Equation.3">
                  <p:embed/>
                </p:oleObj>
              </mc:Choice>
              <mc:Fallback>
                <p:oleObj r:id="rId3" imgW="4305300" imgH="228600" progId="Equation.3">
                  <p:embed/>
                  <p:pic>
                    <p:nvPicPr>
                      <p:cNvPr id="4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145" y="821614"/>
                        <a:ext cx="7620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549092" y="1887442"/>
            <a:ext cx="7417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宋体" panose="02010600030101010101" pitchFamily="2" charset="-122"/>
              </a:rPr>
              <a:t>对这种简单的一元函数，可以直接用解析法 求极小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</a:p>
        </p:txBody>
      </p:sp>
      <p:graphicFrame>
        <p:nvGraphicFramePr>
          <p:cNvPr id="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154063"/>
              </p:ext>
            </p:extLst>
          </p:nvPr>
        </p:nvGraphicFramePr>
        <p:xfrm>
          <a:off x="1799765" y="2631401"/>
          <a:ext cx="7543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5" imgW="3683000" imgH="203200" progId="Equation.3">
                  <p:embed/>
                </p:oleObj>
              </mc:Choice>
              <mc:Fallback>
                <p:oleObj r:id="rId5" imgW="3683000" imgH="203200" progId="Equation.3">
                  <p:embed/>
                  <p:pic>
                    <p:nvPicPr>
                      <p:cNvPr id="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9765" y="2631401"/>
                        <a:ext cx="7543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03638"/>
              </p:ext>
            </p:extLst>
          </p:nvPr>
        </p:nvGraphicFramePr>
        <p:xfrm>
          <a:off x="2182867" y="3387700"/>
          <a:ext cx="2057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7" imgW="863225" imgH="393529" progId="Equation.3">
                  <p:embed/>
                </p:oleObj>
              </mc:Choice>
              <mc:Fallback>
                <p:oleObj r:id="rId7" imgW="863225" imgH="393529" progId="Equation.3">
                  <p:embed/>
                  <p:pic>
                    <p:nvPicPr>
                      <p:cNvPr id="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67" y="3387700"/>
                        <a:ext cx="20574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647859" y="1291995"/>
                <a:ext cx="3403881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求导公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式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：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num>
                      <m:den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859" y="1291995"/>
                <a:ext cx="3403881" cy="635367"/>
              </a:xfrm>
              <a:prstGeom prst="rect">
                <a:avLst/>
              </a:prstGeom>
              <a:blipFill rotWithShape="0">
                <a:blip r:embed="rId9"/>
                <a:stretch>
                  <a:fillRect l="-2867" b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21572" y="889225"/>
            <a:ext cx="97746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19317" y="834795"/>
            <a:ext cx="97746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834383"/>
              </p:ext>
            </p:extLst>
          </p:nvPr>
        </p:nvGraphicFramePr>
        <p:xfrm>
          <a:off x="4620479" y="3459469"/>
          <a:ext cx="17526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10" imgW="812447" imgH="380835" progId="Equation.3">
                  <p:embed/>
                </p:oleObj>
              </mc:Choice>
              <mc:Fallback>
                <p:oleObj r:id="rId10" imgW="812447" imgH="380835" progId="Equation.3">
                  <p:embed/>
                  <p:pic>
                    <p:nvPicPr>
                      <p:cNvPr id="1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0479" y="3459469"/>
                        <a:ext cx="1752600" cy="722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482926"/>
              </p:ext>
            </p:extLst>
          </p:nvPr>
        </p:nvGraphicFramePr>
        <p:xfrm>
          <a:off x="6753291" y="3533877"/>
          <a:ext cx="18288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12" imgW="952087" imgH="228501" progId="Equation.3">
                  <p:embed/>
                </p:oleObj>
              </mc:Choice>
              <mc:Fallback>
                <p:oleObj r:id="rId12" imgW="952087" imgH="228501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91" y="3533877"/>
                        <a:ext cx="18288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096097"/>
              </p:ext>
            </p:extLst>
          </p:nvPr>
        </p:nvGraphicFramePr>
        <p:xfrm>
          <a:off x="2052145" y="4545968"/>
          <a:ext cx="5454026" cy="69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公式" r:id="rId14" imgW="2044440" imgH="291960" progId="Equation.3">
                  <p:embed/>
                </p:oleObj>
              </mc:Choice>
              <mc:Fallback>
                <p:oleObj name="公式" r:id="rId14" imgW="2044440" imgH="291960" progId="Equation.3">
                  <p:embed/>
                  <p:pic>
                    <p:nvPicPr>
                      <p:cNvPr id="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145" y="4545968"/>
                        <a:ext cx="5454026" cy="6986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3920359" y="5150069"/>
            <a:ext cx="2548000" cy="796253"/>
            <a:chOff x="3920359" y="5150069"/>
            <a:chExt cx="2548000" cy="796253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3920359" y="5150069"/>
              <a:ext cx="598958" cy="462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525198" y="5576990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梯度模 </a:t>
              </a:r>
              <a:r>
                <a:rPr lang="en-US" altLang="zh-CN" dirty="0"/>
                <a:t>/</a:t>
              </a:r>
              <a:r>
                <a:rPr lang="zh-CN" altLang="en-US" dirty="0"/>
                <a:t>梯度幅度</a:t>
              </a:r>
            </a:p>
          </p:txBody>
        </p:sp>
      </p:grpSp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659450"/>
              </p:ext>
            </p:extLst>
          </p:nvPr>
        </p:nvGraphicFramePr>
        <p:xfrm>
          <a:off x="8902700" y="3446463"/>
          <a:ext cx="2108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公式" r:id="rId16" imgW="1054080" imgH="393480" progId="Equation.3">
                  <p:embed/>
                </p:oleObj>
              </mc:Choice>
              <mc:Fallback>
                <p:oleObj name="公式" r:id="rId16" imgW="1054080" imgH="393480" progId="Equation.3">
                  <p:embed/>
                  <p:pic>
                    <p:nvPicPr>
                      <p:cNvPr id="1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2700" y="3446463"/>
                        <a:ext cx="21082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1608777" y="5973405"/>
            <a:ext cx="7195275" cy="369332"/>
            <a:chOff x="1608777" y="5973405"/>
            <a:chExt cx="7195275" cy="369332"/>
          </a:xfrm>
        </p:grpSpPr>
        <p:sp>
          <p:nvSpPr>
            <p:cNvPr id="14" name="文本框 13"/>
            <p:cNvSpPr txBox="1"/>
            <p:nvPr/>
          </p:nvSpPr>
          <p:spPr>
            <a:xfrm>
              <a:off x="1608777" y="5973405"/>
              <a:ext cx="5262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注意：当前迭代点梯度方向与前一点梯度方向垂直</a:t>
              </a:r>
            </a:p>
          </p:txBody>
        </p:sp>
        <p:graphicFrame>
          <p:nvGraphicFramePr>
            <p:cNvPr id="19" name="对象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3100740"/>
                </p:ext>
              </p:extLst>
            </p:nvPr>
          </p:nvGraphicFramePr>
          <p:xfrm>
            <a:off x="6871756" y="5973405"/>
            <a:ext cx="1932296" cy="286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" name="公式" r:id="rId18" imgW="1371600" imgH="203040" progId="Equation.3">
                    <p:embed/>
                  </p:oleObj>
                </mc:Choice>
                <mc:Fallback>
                  <p:oleObj name="公式" r:id="rId18" imgW="1371600" imgH="203040" progId="Equation.3">
                    <p:embed/>
                    <p:pic>
                      <p:nvPicPr>
                        <p:cNvPr id="19" name="对象 18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871756" y="5973405"/>
                          <a:ext cx="1932296" cy="2862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2390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371600" y="1829739"/>
            <a:ext cx="6934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ko-KR" sz="2800"/>
              <a:t>  </a:t>
            </a: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1143000" y="704201"/>
            <a:ext cx="7162800" cy="47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938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ko-KR" sz="2800" dirty="0">
                <a:latin typeface="宋体" panose="02010600030101010101" pitchFamily="2" charset="-122"/>
                <a:ea typeface="宋体" panose="02010600030101010101" pitchFamily="2" charset="-122"/>
              </a:rPr>
              <a:t>2)</a:t>
            </a:r>
            <a:r>
              <a:rPr lang="ko-KR" altLang="en-US" sz="2800" dirty="0">
                <a:latin typeface="宋体" panose="02010600030101010101" pitchFamily="2" charset="-122"/>
              </a:rPr>
              <a:t>第二次迭代</a:t>
            </a: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因    </a:t>
            </a: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en-US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endParaRPr lang="ko-KR" altLang="zh-CN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 </a:t>
            </a:r>
          </a:p>
          <a:p>
            <a:pPr algn="just" eaLnBrk="0" latinLnBrk="0" hangingPunct="0"/>
            <a:endParaRPr lang="ko-KR" altLang="zh-CN" sz="2800" dirty="0">
              <a:latin typeface="宋体" panose="02010600030101010101" pitchFamily="2" charset="-122"/>
            </a:endParaRPr>
          </a:p>
          <a:p>
            <a:pPr algn="just" eaLnBrk="0" latinLnBrk="0" hangingPunct="0"/>
            <a:r>
              <a:rPr lang="ko-KR" altLang="en-US" sz="2800" dirty="0">
                <a:latin typeface="宋体" panose="02010600030101010101" pitchFamily="2" charset="-122"/>
              </a:rPr>
              <a:t>解得      </a:t>
            </a:r>
          </a:p>
          <a:p>
            <a:pPr eaLnBrk="0" latinLnBrk="0" hangingPunct="0"/>
            <a:endParaRPr lang="en-US" altLang="ko-KR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551924"/>
              </p:ext>
            </p:extLst>
          </p:nvPr>
        </p:nvGraphicFramePr>
        <p:xfrm>
          <a:off x="2006600" y="1431276"/>
          <a:ext cx="213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r:id="rId3" imgW="1117600" imgH="381000" progId="Equation.3">
                  <p:embed/>
                </p:oleObj>
              </mc:Choice>
              <mc:Fallback>
                <p:oleObj r:id="rId3" imgW="1117600" imgH="381000" progId="Equation.3">
                  <p:embed/>
                  <p:pic>
                    <p:nvPicPr>
                      <p:cNvPr id="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1431276"/>
                        <a:ext cx="21336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77929"/>
              </p:ext>
            </p:extLst>
          </p:nvPr>
        </p:nvGraphicFramePr>
        <p:xfrm>
          <a:off x="4427538" y="1428101"/>
          <a:ext cx="152400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5" imgW="660113" imgH="380835" progId="Equation.3">
                  <p:embed/>
                </p:oleObj>
              </mc:Choice>
              <mc:Fallback>
                <p:oleObj r:id="rId5" imgW="660113" imgH="380835" progId="Equation.3">
                  <p:embed/>
                  <p:pic>
                    <p:nvPicPr>
                      <p:cNvPr id="8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428101"/>
                        <a:ext cx="1524000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05728"/>
              </p:ext>
            </p:extLst>
          </p:nvPr>
        </p:nvGraphicFramePr>
        <p:xfrm>
          <a:off x="1828800" y="2220264"/>
          <a:ext cx="5867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7" imgW="3073400" imgH="381000" progId="Equation.3">
                  <p:embed/>
                </p:oleObj>
              </mc:Choice>
              <mc:Fallback>
                <p:oleObj r:id="rId7" imgW="3073400" imgH="381000" progId="Equation.3">
                  <p:embed/>
                  <p:pic>
                    <p:nvPicPr>
                      <p:cNvPr id="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220264"/>
                        <a:ext cx="58674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726951"/>
              </p:ext>
            </p:extLst>
          </p:nvPr>
        </p:nvGraphicFramePr>
        <p:xfrm>
          <a:off x="1324428" y="3097289"/>
          <a:ext cx="878114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r:id="rId9" imgW="4470400" imgH="228600" progId="Equation.3">
                  <p:embed/>
                </p:oleObj>
              </mc:Choice>
              <mc:Fallback>
                <p:oleObj r:id="rId9" imgW="4470400" imgH="228600" progId="Equation.3">
                  <p:embed/>
                  <p:pic>
                    <p:nvPicPr>
                      <p:cNvPr id="1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428" y="3097289"/>
                        <a:ext cx="8781143" cy="584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202796"/>
              </p:ext>
            </p:extLst>
          </p:nvPr>
        </p:nvGraphicFramePr>
        <p:xfrm>
          <a:off x="1549951" y="3845574"/>
          <a:ext cx="782209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r:id="rId11" imgW="3759200" imgH="203200" progId="Equation.3">
                  <p:embed/>
                </p:oleObj>
              </mc:Choice>
              <mc:Fallback>
                <p:oleObj r:id="rId11" imgW="3759200" imgH="20320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951" y="3845574"/>
                        <a:ext cx="7822097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934407"/>
              </p:ext>
            </p:extLst>
          </p:nvPr>
        </p:nvGraphicFramePr>
        <p:xfrm>
          <a:off x="2097088" y="4606925"/>
          <a:ext cx="12255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公式" r:id="rId13" imgW="558720" imgH="177480" progId="Equation.3">
                  <p:embed/>
                </p:oleObj>
              </mc:Choice>
              <mc:Fallback>
                <p:oleObj name="公式" r:id="rId13" imgW="558720" imgH="177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4606925"/>
                        <a:ext cx="1225550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374048"/>
              </p:ext>
            </p:extLst>
          </p:nvPr>
        </p:nvGraphicFramePr>
        <p:xfrm>
          <a:off x="3708400" y="4466576"/>
          <a:ext cx="17526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r:id="rId15" imgW="825500" imgH="381000" progId="Equation.3">
                  <p:embed/>
                </p:oleObj>
              </mc:Choice>
              <mc:Fallback>
                <p:oleObj r:id="rId15" imgW="825500" imgH="381000" progId="Equation.3">
                  <p:embed/>
                  <p:pic>
                    <p:nvPicPr>
                      <p:cNvPr id="13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466576"/>
                        <a:ext cx="1752600" cy="75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636399"/>
              </p:ext>
            </p:extLst>
          </p:nvPr>
        </p:nvGraphicFramePr>
        <p:xfrm>
          <a:off x="2278063" y="5395264"/>
          <a:ext cx="20066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r:id="rId17" imgW="1079500" imgH="228600" progId="Equation.3">
                  <p:embed/>
                </p:oleObj>
              </mc:Choice>
              <mc:Fallback>
                <p:oleObj r:id="rId17" imgW="1079500" imgH="228600" progId="Equation.3">
                  <p:embed/>
                  <p:pic>
                    <p:nvPicPr>
                      <p:cNvPr id="1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5395264"/>
                        <a:ext cx="200660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022407"/>
              </p:ext>
            </p:extLst>
          </p:nvPr>
        </p:nvGraphicFramePr>
        <p:xfrm>
          <a:off x="4572000" y="5320651"/>
          <a:ext cx="2286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r:id="rId19" imgW="1143000" imgH="381000" progId="Equation.3">
                  <p:embed/>
                </p:oleObj>
              </mc:Choice>
              <mc:Fallback>
                <p:oleObj r:id="rId19" imgW="1143000" imgH="381000" progId="Equation.3">
                  <p:embed/>
                  <p:pic>
                    <p:nvPicPr>
                      <p:cNvPr id="1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320651"/>
                        <a:ext cx="2286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20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实际应用中一般都是多元函数。梯度是导数对多元函数的推广，它是多元函数对各个自变量偏导数形成的向量。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可导函数在某一点处取得极值的</a:t>
            </a:r>
            <a:r>
              <a:rPr lang="zh-CN" altLang="en-US" sz="2400" b="1" dirty="0"/>
              <a:t>必要</a:t>
            </a:r>
            <a:r>
              <a:rPr lang="zh-CN" altLang="en-US" sz="2400" dirty="0"/>
              <a:t>条件是梯度为</a:t>
            </a:r>
            <a:r>
              <a:rPr lang="en-US" altLang="zh-CN" sz="2400" dirty="0"/>
              <a:t>0</a:t>
            </a:r>
            <a:r>
              <a:rPr lang="zh-CN" altLang="en-US" sz="2400" dirty="0"/>
              <a:t>，梯度为</a:t>
            </a:r>
            <a:r>
              <a:rPr lang="en-US" altLang="zh-CN" sz="2400" dirty="0"/>
              <a:t>0</a:t>
            </a:r>
            <a:r>
              <a:rPr lang="zh-CN" altLang="en-US" sz="2400" dirty="0"/>
              <a:t>的点称为函数的驻点（疑似极值点）。</a:t>
            </a:r>
            <a:endParaRPr lang="en-US" altLang="zh-CN" sz="2400" dirty="0"/>
          </a:p>
          <a:p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判断极大值</a:t>
            </a:r>
            <a:r>
              <a:rPr lang="en-US" altLang="zh-CN" sz="2400" dirty="0"/>
              <a:t>/</a:t>
            </a:r>
            <a:r>
              <a:rPr lang="zh-CN" altLang="en-US" sz="2400" dirty="0"/>
              <a:t>极小值：二阶导数</a:t>
            </a:r>
            <a:r>
              <a:rPr lang="en-US" altLang="zh-CN" sz="2400" dirty="0"/>
              <a:t>/Hessian</a:t>
            </a:r>
            <a:r>
              <a:rPr lang="zh-CN" altLang="en-US" sz="2400" dirty="0"/>
              <a:t>矩阵</a:t>
            </a: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数学基础</a:t>
            </a:r>
            <a:r>
              <a:rPr lang="en-US" altLang="zh-CN" dirty="0"/>
              <a:t>-</a:t>
            </a:r>
            <a:r>
              <a:rPr lang="zh-CN" altLang="en-US" dirty="0"/>
              <a:t>梯度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21739" y="1865040"/>
            <a:ext cx="1912406" cy="419931"/>
            <a:chOff x="1121739" y="1865040"/>
            <a:chExt cx="1912406" cy="419931"/>
          </a:xfrm>
        </p:grpSpPr>
        <p:sp>
          <p:nvSpPr>
            <p:cNvPr id="8" name="文本框 7"/>
            <p:cNvSpPr txBox="1"/>
            <p:nvPr/>
          </p:nvSpPr>
          <p:spPr>
            <a:xfrm>
              <a:off x="1121739" y="1865040"/>
              <a:ext cx="133882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哈密顿算子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2547504" y="2146472"/>
              <a:ext cx="486641" cy="13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55575" y="-190500"/>
            <a:ext cx="6116724" cy="2613971"/>
            <a:chOff x="155575" y="-190500"/>
            <a:chExt cx="6116724" cy="261397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504" y="1491221"/>
              <a:ext cx="3724795" cy="666843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2460567" y="1637607"/>
              <a:ext cx="1778924" cy="785864"/>
              <a:chOff x="2460567" y="1637607"/>
              <a:chExt cx="1778924" cy="7858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/>
                  <p:cNvSpPr txBox="1"/>
                  <p:nvPr/>
                </p:nvSpPr>
                <p:spPr>
                  <a:xfrm>
                    <a:off x="3113116" y="2146472"/>
                    <a:ext cx="32412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" name="文本框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3116" y="2146472"/>
                    <a:ext cx="324128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981" t="-2174" r="-26415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矩形 5"/>
              <p:cNvSpPr/>
              <p:nvPr/>
            </p:nvSpPr>
            <p:spPr>
              <a:xfrm>
                <a:off x="2460567" y="1637607"/>
                <a:ext cx="1778924" cy="321822"/>
              </a:xfrm>
              <a:prstGeom prst="rect">
                <a:avLst/>
              </a:prstGeom>
              <a:solidFill>
                <a:srgbClr val="92D050">
                  <a:alpha val="18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9218" name="Picture 2" descr="http://latex.codecogs.com/gif.latex?x=x_k-%5Cfrac%7B%7Bf%7D%27%5Cleft&amp;space;(&amp;space;x_k&amp;space;%5Cright&amp;space;)%7D%7B%7Bf%7D%27%27%5Cleft&amp;space;(&amp;space;x_k&amp;space;%5Cright&amp;space;)%7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-190500"/>
              <a:ext cx="1247775" cy="40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E0D093A-80C1-A927-8100-AEB5C9815937}"/>
                  </a:ext>
                </a:extLst>
              </p14:cNvPr>
              <p14:cNvContentPartPr/>
              <p14:nvPr/>
            </p14:nvContentPartPr>
            <p14:xfrm>
              <a:off x="2579760" y="3019680"/>
              <a:ext cx="6198120" cy="162252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E0D093A-80C1-A927-8100-AEB5C98159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0400" y="3010320"/>
                <a:ext cx="6216840" cy="164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790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458310" y="1024759"/>
            <a:ext cx="7772400" cy="46482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因                                 可知</a:t>
            </a:r>
            <a:r>
              <a:rPr lang="en-US" altLang="zh-CN" i="1" dirty="0"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lang="en-US" altLang="zh-CN" baseline="30000" dirty="0">
                <a:latin typeface="Times New Roman" panose="02020603050405020304" pitchFamily="18" charset="0"/>
                <a:ea typeface="仿宋_GB2312" pitchFamily="49" charset="-122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不是极小点，还应继续进行迭代。</a:t>
            </a:r>
          </a:p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仿宋_GB2312" pitchFamily="49" charset="-122"/>
              </a:rPr>
              <a:t>  最后得此问题的最优解为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  </a:t>
            </a:r>
          </a:p>
          <a:p>
            <a:pPr marL="0" indent="0" algn="just">
              <a:lnSpc>
                <a:spcPct val="150000"/>
              </a:lnSpc>
              <a:buFontTx/>
              <a:buNone/>
            </a:pPr>
            <a:endParaRPr lang="zh-CN" altLang="en-US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181670"/>
              </p:ext>
            </p:extLst>
          </p:nvPr>
        </p:nvGraphicFramePr>
        <p:xfrm>
          <a:off x="2157362" y="1024759"/>
          <a:ext cx="2895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r:id="rId3" imgW="1320227" imgH="279279" progId="Equation.3">
                  <p:embed/>
                </p:oleObj>
              </mc:Choice>
              <mc:Fallback>
                <p:oleObj r:id="rId3" imgW="1320227" imgH="279279" progId="Equation.3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362" y="1024759"/>
                        <a:ext cx="2895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06086"/>
              </p:ext>
            </p:extLst>
          </p:nvPr>
        </p:nvGraphicFramePr>
        <p:xfrm>
          <a:off x="3605162" y="3360765"/>
          <a:ext cx="3455988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5" imgW="1587500" imgH="241300" progId="Equation.3">
                  <p:embed/>
                </p:oleObj>
              </mc:Choice>
              <mc:Fallback>
                <p:oleObj r:id="rId5" imgW="1587500" imgH="241300" progId="Equation.3">
                  <p:embed/>
                  <p:pic>
                    <p:nvPicPr>
                      <p:cNvPr id="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162" y="3360765"/>
                        <a:ext cx="3455988" cy="58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326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5888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应用实例：线性回归。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             如下图所示，假设</a:t>
            </a:r>
            <a:r>
              <a:rPr lang="en-US" altLang="zh-CN" sz="2400" dirty="0"/>
              <a:t>20</a:t>
            </a:r>
            <a:r>
              <a:rPr lang="zh-CN" altLang="en-US" sz="2400" dirty="0"/>
              <a:t>个点，请用梯度下降法拟合一条直线。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直线方程：</a:t>
            </a:r>
            <a:endParaRPr lang="en-US" altLang="zh-CN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目标函数：预测的点与给出的点坐标最相近（只考虑</a:t>
            </a:r>
            <a:r>
              <a:rPr lang="en-US" altLang="zh-CN" sz="2400" dirty="0"/>
              <a:t>y</a:t>
            </a:r>
            <a:r>
              <a:rPr lang="zh-CN" altLang="en-US" sz="2400" dirty="0"/>
              <a:t>值）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3" y="1837569"/>
            <a:ext cx="3699439" cy="273774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991015" y="4977021"/>
            <a:ext cx="3912765" cy="1463786"/>
            <a:chOff x="3539069" y="5025372"/>
            <a:chExt cx="3912765" cy="146378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069" y="5025372"/>
              <a:ext cx="3912765" cy="83895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070" y="5957490"/>
              <a:ext cx="3198062" cy="531668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41" y="2966245"/>
            <a:ext cx="2976780" cy="4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en-US" altLang="zh-CN" dirty="0"/>
              <a:t>Min                                                              ,</a:t>
            </a:r>
            <a:r>
              <a:rPr lang="zh-CN" altLang="en-US" dirty="0"/>
              <a:t>其中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求梯度：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迭代公式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8" y="931580"/>
            <a:ext cx="3979718" cy="853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82" y="1071764"/>
            <a:ext cx="3446318" cy="572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27" y="1981721"/>
            <a:ext cx="3595255" cy="3179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18" y="5357319"/>
            <a:ext cx="5217968" cy="47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在具体实现过程中，建议采用矩阵形式进行计算量的简化：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写成矩阵形式：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=[</m:t>
                    </m:r>
                  </m:oMath>
                </a14:m>
                <a:r>
                  <a:rPr lang="en-US" altLang="zh-CN" dirty="0"/>
                  <a:t>x</a:t>
                </a:r>
                <a:r>
                  <a:rPr lang="en-US" altLang="zh-CN" baseline="-25000" dirty="0"/>
                  <a:t>0</a:t>
                </a:r>
                <a:r>
                  <a:rPr lang="en-US" altLang="zh-CN" baseline="30000" dirty="0"/>
                  <a:t>(</a:t>
                </a:r>
                <a:r>
                  <a:rPr lang="en-US" altLang="zh-CN" baseline="30000" dirty="0" err="1"/>
                  <a:t>i</a:t>
                </a:r>
                <a:r>
                  <a:rPr lang="en-US" altLang="zh-CN" baseline="30000" dirty="0"/>
                  <a:t>)</a:t>
                </a:r>
                <a:r>
                  <a:rPr lang="en-US" altLang="zh-CN" dirty="0"/>
                  <a:t>,x</a:t>
                </a:r>
                <a:r>
                  <a:rPr lang="en-US" altLang="zh-CN" baseline="-25000" dirty="0"/>
                  <a:t>1</a:t>
                </a:r>
                <a:r>
                  <a:rPr lang="en-US" altLang="zh-CN" baseline="30000" dirty="0"/>
                  <a:t>(</a:t>
                </a:r>
                <a:r>
                  <a:rPr lang="en-US" altLang="zh-CN" baseline="30000" dirty="0" err="1"/>
                  <a:t>i</a:t>
                </a:r>
                <a:r>
                  <a:rPr lang="en-US" altLang="zh-CN" baseline="30000" dirty="0"/>
                  <a:t>)</a:t>
                </a:r>
                <a:r>
                  <a:rPr lang="en-US" altLang="zh-CN" dirty="0"/>
                  <a:t>][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baseline="-25000" dirty="0"/>
                  <a:t>0</a:t>
                </a:r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baseline="-25000" dirty="0"/>
                  <a:t>1</a:t>
                </a:r>
                <a:r>
                  <a:rPr lang="en-US" altLang="zh-CN" dirty="0"/>
                  <a:t>]</a:t>
                </a:r>
                <a:r>
                  <a:rPr lang="en-US" altLang="zh-CN" baseline="30000" dirty="0"/>
                  <a:t>T</a:t>
                </a:r>
                <a:r>
                  <a:rPr lang="zh-CN" altLang="en-US" dirty="0"/>
                  <a:t>，其中</a:t>
                </a:r>
                <a:r>
                  <a:rPr lang="en-US" altLang="zh-CN" dirty="0"/>
                  <a:t>x</a:t>
                </a:r>
                <a:r>
                  <a:rPr lang="en-US" altLang="zh-CN" baseline="-25000" dirty="0"/>
                  <a:t>0</a:t>
                </a:r>
                <a:r>
                  <a:rPr lang="en-US" altLang="zh-CN" baseline="30000" dirty="0"/>
                  <a:t>(</a:t>
                </a:r>
                <a:r>
                  <a:rPr lang="en-US" altLang="zh-CN" baseline="30000" dirty="0" err="1"/>
                  <a:t>i</a:t>
                </a:r>
                <a:r>
                  <a:rPr lang="en-US" altLang="zh-CN" baseline="30000" dirty="0"/>
                  <a:t>)</a:t>
                </a:r>
                <a:r>
                  <a:rPr lang="en-US" altLang="zh-CN" dirty="0"/>
                  <a:t>=1</a:t>
                </a:r>
              </a:p>
              <a:p>
                <a:pPr marL="0" indent="0">
                  <a:buNone/>
                </a:pPr>
                <a:endParaRPr lang="zh-CN" altLang="en-US" baseline="30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 t="-2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24" y="2560808"/>
            <a:ext cx="4241702" cy="17738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36" y="2340090"/>
            <a:ext cx="4199476" cy="317683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143503" y="4568036"/>
            <a:ext cx="5904626" cy="2289964"/>
            <a:chOff x="1143503" y="4568036"/>
            <a:chExt cx="5904626" cy="2289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1143503" y="4672786"/>
                  <a:ext cx="3728906" cy="21852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矩阵求导公式：</a:t>
                  </a:r>
                  <a:endParaRPr lang="en-US" altLang="zh-CN" dirty="0"/>
                </a:p>
                <a:p>
                  <a:r>
                    <a:rPr lang="zh-CN" altLang="zh-CN" dirty="0">
                      <a:solidFill>
                        <a:srgbClr val="000000"/>
                      </a:solidFill>
                      <a:latin typeface="Verdana" panose="020B0604030504040204" pitchFamily="34" charset="0"/>
                    </a:rPr>
                    <a:t>公式1：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en-US" altLang="zh-CN" sz="2800" dirty="0">
                      <a:solidFill>
                        <a:srgbClr val="000000"/>
                      </a:solidFill>
                      <a:latin typeface="Verdana" panose="020B0604030504040204" pitchFamily="34" charset="0"/>
                      <a:ea typeface="MathJax_Main-bold"/>
                    </a:rPr>
                    <a:t>   x</a:t>
                  </a:r>
                  <a:r>
                    <a:rPr lang="zh-CN" altLang="zh-CN" dirty="0">
                      <a:solidFill>
                        <a:srgbClr val="000000"/>
                      </a:solidFill>
                      <a:latin typeface="Verdana" panose="020B0604030504040204" pitchFamily="34" charset="0"/>
                      <a:ea typeface="STIXGeneral"/>
                    </a:rPr>
                    <a:t>为向量</a:t>
                  </a:r>
                  <a:endParaRPr lang="en-US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r>
                    <a:rPr lang="zh-CN" altLang="en-US" dirty="0">
                      <a:solidFill>
                        <a:srgbClr val="000000"/>
                      </a:solidFill>
                      <a:latin typeface="Verdana" panose="020B0604030504040204" pitchFamily="34" charset="0"/>
                      <a:ea typeface="STIXGeneral"/>
                    </a:rPr>
                    <a:t>参考书： 张贤达：矩阵分析与应用</a:t>
                  </a:r>
                  <a:endParaRPr lang="en-US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en-US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en-US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en-US" altLang="zh-CN" dirty="0">
                    <a:solidFill>
                      <a:srgbClr val="000000"/>
                    </a:solidFill>
                    <a:latin typeface="Verdana" panose="020B0604030504040204" pitchFamily="34" charset="0"/>
                    <a:ea typeface="STIXGeneral"/>
                  </a:endParaRPr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503" y="4672786"/>
                  <a:ext cx="3728906" cy="21852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73" t="-2514" r="-9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194" name="Picture 2" descr="矩阵分析与应用(第2版) 张贤达&#10;【文轩正版图书】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409" y="4568036"/>
              <a:ext cx="2175720" cy="2175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894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2</a:t>
            </a:r>
          </a:p>
          <a:p>
            <a:pPr marL="0" indent="0">
              <a:buNone/>
            </a:pPr>
            <a:r>
              <a:rPr lang="zh-CN" altLang="en-US" dirty="0"/>
              <a:t>             编程实现对</a:t>
            </a:r>
            <a:r>
              <a:rPr lang="en-US" altLang="zh-CN" dirty="0"/>
              <a:t>10</a:t>
            </a:r>
            <a:r>
              <a:rPr lang="zh-CN" altLang="en-US" dirty="0"/>
              <a:t>个点（随机产生）采用梯度下降法拟合一条直线。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577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/>
              <a:t>初始值的设定</a:t>
            </a:r>
            <a:br>
              <a:rPr lang="zh-CN" altLang="en-US" sz="2400" dirty="0"/>
            </a:br>
            <a:r>
              <a:rPr lang="zh-CN" altLang="en-US" sz="2400" dirty="0"/>
              <a:t>     一般的，对于不带约束条件的优化问题，我们可以将初始值设置为</a:t>
            </a:r>
            <a:r>
              <a:rPr lang="en-US" altLang="zh-CN" sz="2400" dirty="0"/>
              <a:t>0</a:t>
            </a:r>
            <a:r>
              <a:rPr lang="zh-CN" altLang="en-US" sz="2400" dirty="0"/>
              <a:t>，或者设置为随机数，对于神经网络的训练，一般设置为随机数，这对算法的收敛至关重要。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/>
              <a:t>学习率的设定：</a:t>
            </a:r>
            <a:r>
              <a:rPr lang="zh-CN" altLang="en-US" sz="2400" dirty="0"/>
              <a:t>学习率作为控制下降步长的参数，影响函数下降的速度。</a:t>
            </a:r>
            <a:br>
              <a:rPr lang="zh-CN" altLang="en-US" sz="2400" dirty="0"/>
            </a:br>
            <a:r>
              <a:rPr lang="zh-CN" altLang="en-US" sz="2400" dirty="0"/>
              <a:t>     学习率设置为多少，也是实现时需要考虑的问题。最简单的，我们可以将学习率设置为一个很小的正数，如</a:t>
            </a:r>
            <a:r>
              <a:rPr lang="en-US" altLang="zh-CN" sz="2400" dirty="0"/>
              <a:t>0.001</a:t>
            </a:r>
            <a:r>
              <a:rPr lang="zh-CN" altLang="en-US" sz="2400" dirty="0"/>
              <a:t>。另外，可以采用更复杂的策略，在迭代的过程中动态的调整学习率的值。比如前</a:t>
            </a:r>
            <a:r>
              <a:rPr lang="en-US" altLang="zh-CN" sz="2400" dirty="0"/>
              <a:t>1</a:t>
            </a:r>
            <a:r>
              <a:rPr lang="zh-CN" altLang="en-US" sz="2400" dirty="0"/>
              <a:t>万次迭代为</a:t>
            </a:r>
            <a:r>
              <a:rPr lang="en-US" altLang="zh-CN" sz="2400" dirty="0"/>
              <a:t>0.001</a:t>
            </a:r>
            <a:r>
              <a:rPr lang="zh-CN" altLang="en-US" sz="2400" dirty="0"/>
              <a:t>，接下来</a:t>
            </a:r>
            <a:r>
              <a:rPr lang="en-US" altLang="zh-CN" sz="2400" dirty="0"/>
              <a:t>1</a:t>
            </a:r>
            <a:r>
              <a:rPr lang="zh-CN" altLang="en-US" sz="2400" dirty="0"/>
              <a:t>万次迭代时设置为</a:t>
            </a:r>
            <a:r>
              <a:rPr lang="en-US" altLang="zh-CN" sz="2400" dirty="0"/>
              <a:t>0.0001</a:t>
            </a:r>
            <a:r>
              <a:rPr lang="zh-CN" altLang="en-US" sz="2400" dirty="0"/>
              <a:t>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</p:spTree>
    <p:extLst>
      <p:ext uri="{BB962C8B-B14F-4D97-AF65-F5344CB8AC3E}">
        <p14:creationId xmlns:p14="http://schemas.microsoft.com/office/powerpoint/2010/main" val="16035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13262" y="710144"/>
            <a:ext cx="10515600" cy="545850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不同的学习率导致函数不同的收敛速度，甚至可能导致函数不收敛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636" y="1392592"/>
            <a:ext cx="4878899" cy="3922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29" y="1828099"/>
            <a:ext cx="5857441" cy="27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6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梯度下降法的优势：</a:t>
            </a:r>
          </a:p>
          <a:p>
            <a:endParaRPr lang="zh-CN" altLang="en-US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时间复杂度低，在每一个迭代中，只需要计算梯度，</a:t>
            </a:r>
          </a:p>
          <a:p>
            <a:pPr lvl="1"/>
            <a:endParaRPr lang="zh-CN" altLang="en-US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空间复杂度低，因为梯度向量为一个</a:t>
            </a:r>
            <a:r>
              <a:rPr lang="en-US" altLang="zh-CN" dirty="0"/>
              <a:t>n×1</a:t>
            </a:r>
            <a:r>
              <a:rPr lang="zh-CN" altLang="en-US" dirty="0"/>
              <a:t>的向量。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</p:spTree>
    <p:extLst>
      <p:ext uri="{BB962C8B-B14F-4D97-AF65-F5344CB8AC3E}">
        <p14:creationId xmlns:p14="http://schemas.microsoft.com/office/powerpoint/2010/main" val="249750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718457"/>
            <a:ext cx="9819290" cy="212984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梯度下降法的缺点：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）靠近极小值时收敛速度减慢，如下图所示；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）直线搜索时可能会产生一些问题；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　　（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）可能会“之字形”地下降（当前下降方向与前次下降方向互相垂直）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18" y="2968471"/>
            <a:ext cx="4660252" cy="37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79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牛顿法和最速梯度下降法的比较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收敛速度：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牛顿法是</a:t>
            </a:r>
            <a:r>
              <a:rPr lang="zh-CN" altLang="en-US" b="1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二阶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收敛，梯度下降是</a:t>
            </a:r>
            <a:r>
              <a:rPr lang="zh-CN" altLang="en-US" b="1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一阶</a:t>
            </a:r>
            <a:r>
              <a:rPr lang="zh-CN" altLang="en-US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收敛</a:t>
            </a:r>
            <a:endParaRPr lang="en-US" altLang="zh-CN" dirty="0">
              <a:solidFill>
                <a:srgbClr val="4D4D4D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几何意义：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4" name="矩形 3"/>
          <p:cNvSpPr/>
          <p:nvPr/>
        </p:nvSpPr>
        <p:spPr>
          <a:xfrm>
            <a:off x="2964873" y="1925724"/>
            <a:ext cx="7997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4D4D4D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牛顿法是用一个二次曲面去拟合当前所处位置的局部曲面；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梯度下降法是用一个平面去拟合当前的局部曲面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318163" y="2756721"/>
            <a:ext cx="6096000" cy="3308004"/>
            <a:chOff x="3318163" y="2756721"/>
            <a:chExt cx="6096000" cy="3308004"/>
          </a:xfrm>
        </p:grpSpPr>
        <p:pic>
          <p:nvPicPr>
            <p:cNvPr id="8194" name="Picture 2" descr="https://julyedu-img-public.oss-cn-beijing.aliyuncs.com/Public/Image/Question/1512805375_89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185" y="2756721"/>
              <a:ext cx="2533650" cy="2600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318163" y="5418394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4D4D4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注：红色的牛顿法的迭代路径，绿色的是梯度下降法的迭代路径。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13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Hessian </a:t>
            </a:r>
            <a:r>
              <a:rPr lang="zh-CN" altLang="en-US" dirty="0"/>
              <a:t>矩阵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一元的泰勒展开式：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二元的泰勒展开式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 </a:t>
            </a:r>
            <a:r>
              <a:rPr lang="zh-CN" altLang="en-US" dirty="0"/>
              <a:t>矩阵 </a:t>
            </a:r>
          </a:p>
        </p:txBody>
      </p:sp>
      <p:pic>
        <p:nvPicPr>
          <p:cNvPr id="9228" name="Picture 12" descr="https://bkimg.cdn.bcebos.com/pic/728da9773912b31b8649301f8d18367adab4e1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32" y="1189997"/>
            <a:ext cx="5815778" cy="57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2834978" y="2399013"/>
            <a:ext cx="7294674" cy="1677967"/>
            <a:chOff x="2834978" y="2435179"/>
            <a:chExt cx="7400032" cy="1615445"/>
          </a:xfrm>
        </p:grpSpPr>
        <p:pic>
          <p:nvPicPr>
            <p:cNvPr id="9230" name="Picture 14" descr="https://bkimg.cdn.bcebos.com/pic/cdbf6c81800a19d83f07af7b38fa828ba61e464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168" y="3300593"/>
              <a:ext cx="6056842" cy="750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2" name="Picture 16" descr="https://bkimg.cdn.bcebos.com/pic/4bed2e738bd4b31cb16e708d8cd6277f9e2ff8b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78" y="2435179"/>
              <a:ext cx="6393441" cy="66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2069575" y="5454502"/>
            <a:ext cx="7067817" cy="562636"/>
            <a:chOff x="1988289" y="5586212"/>
            <a:chExt cx="7067817" cy="562636"/>
          </a:xfrm>
        </p:grpSpPr>
        <p:pic>
          <p:nvPicPr>
            <p:cNvPr id="9236" name="Picture 20" descr="https://bkimg.cdn.bcebos.com/pic/58ee3d6d55fbb2fb7fc18224444a20a44623dc1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78" y="5586212"/>
              <a:ext cx="6221128" cy="56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1988289" y="568286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即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748063" y="3993014"/>
            <a:ext cx="9024502" cy="1268593"/>
            <a:chOff x="1819315" y="4185909"/>
            <a:chExt cx="9024502" cy="1268593"/>
          </a:xfrm>
        </p:grpSpPr>
        <p:pic>
          <p:nvPicPr>
            <p:cNvPr id="9234" name="Picture 18" descr="https://bkimg.cdn.bcebos.com/pic/1ad5ad6eddc451da6186d4ddbdfd5266d016329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654" y="4502285"/>
              <a:ext cx="8115163" cy="95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/>
            <p:cNvSpPr txBox="1"/>
            <p:nvPr/>
          </p:nvSpPr>
          <p:spPr>
            <a:xfrm>
              <a:off x="1819315" y="418590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写成矩阵形式为：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7676707" y="4300410"/>
            <a:ext cx="1786270" cy="95221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66765" y="6042666"/>
            <a:ext cx="3135087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G</a:t>
            </a:r>
            <a:r>
              <a:rPr lang="zh-CN" altLang="en-US" sz="2400" dirty="0"/>
              <a:t>为</a:t>
            </a:r>
            <a:r>
              <a:rPr lang="en-US" altLang="zh-CN" sz="2400" dirty="0"/>
              <a:t>f(x1,x2)</a:t>
            </a:r>
            <a:r>
              <a:rPr lang="zh-CN" altLang="en-US" sz="2400" dirty="0"/>
              <a:t>在</a:t>
            </a:r>
            <a:r>
              <a:rPr lang="en-US" altLang="zh-CN" sz="2400" dirty="0"/>
              <a:t>X</a:t>
            </a:r>
            <a:r>
              <a:rPr lang="en-US" altLang="zh-CN" sz="2400" baseline="30000" dirty="0"/>
              <a:t>(0)</a:t>
            </a:r>
            <a:r>
              <a:rPr lang="zh-CN" altLang="en-US" sz="2400" dirty="0"/>
              <a:t>处的</a:t>
            </a:r>
            <a:r>
              <a:rPr lang="en-US" altLang="zh-CN" sz="2400" dirty="0"/>
              <a:t>Hessian</a:t>
            </a:r>
            <a:r>
              <a:rPr lang="zh-CN" altLang="en-US" sz="2400" dirty="0"/>
              <a:t>矩阵</a:t>
            </a:r>
          </a:p>
        </p:txBody>
      </p:sp>
      <p:sp>
        <p:nvSpPr>
          <p:cNvPr id="22" name="矩形 21"/>
          <p:cNvSpPr/>
          <p:nvPr/>
        </p:nvSpPr>
        <p:spPr>
          <a:xfrm>
            <a:off x="4309730" y="4379112"/>
            <a:ext cx="927288" cy="95221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6314614-C5D9-A9B3-3770-98C285586B42}"/>
                  </a:ext>
                </a:extLst>
              </p14:cNvPr>
              <p14:cNvContentPartPr/>
              <p14:nvPr/>
            </p14:nvContentPartPr>
            <p14:xfrm>
              <a:off x="8895960" y="5231160"/>
              <a:ext cx="128160" cy="931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6314614-C5D9-A9B3-3770-98C285586B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6600" y="5221800"/>
                <a:ext cx="146880" cy="9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08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983673" y="832758"/>
                <a:ext cx="10515600" cy="5458506"/>
              </a:xfrm>
            </p:spPr>
            <p:txBody>
              <a:bodyPr/>
              <a:lstStyle/>
              <a:p>
                <a:r>
                  <a:rPr lang="zh-CN" altLang="en-US" dirty="0"/>
                  <a:t>牛顿迭代法的扩展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多变量牛顿迭代公式：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其中，</a:t>
                </a:r>
                <a:r>
                  <a:rPr lang="en-US" altLang="zh-CN" dirty="0"/>
                  <a:t>H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Hessian</a:t>
                </a:r>
                <a:r>
                  <a:rPr lang="zh-CN" altLang="en-US" dirty="0"/>
                  <a:t>矩阵，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  <m:sup/>
                    </m:sSup>
                  </m:oMath>
                </a14:m>
                <a:r>
                  <a:rPr lang="zh-CN" altLang="en-US" dirty="0"/>
                  <a:t>是雅可比矩阵。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 err="1"/>
                  <a:t>J</a:t>
                </a:r>
                <a:r>
                  <a:rPr lang="en-US" altLang="zh-CN" baseline="-25000" dirty="0" err="1"/>
                  <a:t>f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baseline="-2500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3673" y="832758"/>
                <a:ext cx="10515600" cy="5458506"/>
              </a:xfrm>
              <a:blipFill rotWithShape="0">
                <a:blip r:embed="rId2"/>
                <a:stretch>
                  <a:fillRect l="-984" t="-2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牛顿迭代法的扩展</a:t>
            </a:r>
          </a:p>
        </p:txBody>
      </p:sp>
      <p:pic>
        <p:nvPicPr>
          <p:cNvPr id="8218" name="Picture 26" descr="http://latex.codecogs.com/gif.latex?x=x_k-%5Cfrac%7B%7Bf%7D%27%5Cleft&amp;space;(&amp;space;x_k&amp;space;%5Cright&amp;space;)%7D%7B%7Bf%7D%27%27%5Cleft&amp;space;(&amp;space;x_k&amp;space;%5Cright&amp;space;)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83" y="1115502"/>
            <a:ext cx="1881782" cy="61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883477" y="2472296"/>
                <a:ext cx="2832250" cy="329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 err="1"/>
                  <a:t>X</a:t>
                </a:r>
                <a:r>
                  <a:rPr lang="en-US" altLang="zh-CN" baseline="-25000" dirty="0" err="1"/>
                  <a:t>n</a:t>
                </a:r>
                <a:r>
                  <a:rPr lang="en-US" altLang="zh-CN" dirty="0"/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/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477" y="2472296"/>
                <a:ext cx="2832250" cy="329257"/>
              </a:xfrm>
              <a:prstGeom prst="rect">
                <a:avLst/>
              </a:prstGeom>
              <a:blipFill rotWithShape="0">
                <a:blip r:embed="rId4"/>
                <a:stretch>
                  <a:fillRect l="-2796" t="-12963" b="-37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 descr="https://bkimg.cdn.bcebos.com/pic/80cb39dbb6fd52660cc6fc22a018972bd40736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74" y="3562011"/>
            <a:ext cx="4136577" cy="174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980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例：用牛顿法求函数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baseline="3000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的极小值点和极小值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给定初始值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baseline="-2500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−7,11</m:t>
                        </m:r>
                      </m:e>
                    </m:d>
                    <m:r>
                      <a:rPr lang="en-US" altLang="zh-CN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zh-CN" altLang="en-US" baseline="30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84" t="-2118" r="-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87" y="1619152"/>
            <a:ext cx="3908384" cy="23511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970" y="4033633"/>
            <a:ext cx="1666667" cy="6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363" y="4671728"/>
            <a:ext cx="2695238" cy="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363" y="5239356"/>
            <a:ext cx="1438095" cy="7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363" y="5805534"/>
            <a:ext cx="5266667" cy="371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3786" y="5524581"/>
            <a:ext cx="2257143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79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/>
              <a:t>梯度下降法的训练方式：</a:t>
            </a:r>
            <a:endParaRPr lang="en-US" altLang="zh-CN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全量训练集</a:t>
            </a:r>
            <a:r>
              <a:rPr lang="en-US" altLang="zh-CN" dirty="0"/>
              <a:t>Batch gradient descent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随机梯度下降</a:t>
            </a:r>
            <a:r>
              <a:rPr lang="en-US" altLang="zh-CN" dirty="0"/>
              <a:t>Stochastic Gradient Descent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小批量梯度下降</a:t>
            </a:r>
            <a:r>
              <a:rPr lang="en-US" altLang="zh-CN" dirty="0"/>
              <a:t>Mini-Batch Gradient Descent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/>
              <a:t>其它梯度下降法：</a:t>
            </a:r>
            <a:endParaRPr lang="en-US" altLang="zh-CN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自适应梯度（</a:t>
            </a:r>
            <a:r>
              <a:rPr lang="en-US" altLang="zh-CN" dirty="0" err="1"/>
              <a:t>AdaGrad</a:t>
            </a:r>
            <a:r>
              <a:rPr lang="en-US" altLang="zh-CN" dirty="0"/>
              <a:t> </a:t>
            </a:r>
            <a:r>
              <a:rPr lang="zh-CN" altLang="en-US" dirty="0"/>
              <a:t>）下降法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 err="1"/>
              <a:t>RMSProp</a:t>
            </a:r>
            <a:r>
              <a:rPr lang="en-US" altLang="zh-CN" dirty="0"/>
              <a:t> 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Momentum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Adam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……..</a:t>
            </a:r>
            <a:endParaRPr lang="zh-CN" alt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0" y="1135009"/>
            <a:ext cx="4815250" cy="3727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44636" y="5058886"/>
            <a:ext cx="7665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</a:rPr>
              <a:t>阅读报告：请查阅相关资料，深入理解一种改进梯度下降法，举例说明该类算法的应用，并用语言进行实现。</a:t>
            </a:r>
          </a:p>
        </p:txBody>
      </p:sp>
    </p:spTree>
    <p:extLst>
      <p:ext uri="{BB962C8B-B14F-4D97-AF65-F5344CB8AC3E}">
        <p14:creationId xmlns:p14="http://schemas.microsoft.com/office/powerpoint/2010/main" val="2193946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阅读报告要求：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题目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基本原理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算法的实现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总结：与最速梯度下降算法相比，改进点在何处，有何好处。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参考文献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</p:spTree>
    <p:extLst>
      <p:ext uri="{BB962C8B-B14F-4D97-AF65-F5344CB8AC3E}">
        <p14:creationId xmlns:p14="http://schemas.microsoft.com/office/powerpoint/2010/main" val="325663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多元函数的</a:t>
            </a:r>
            <a:r>
              <a:rPr lang="en-US" altLang="zh-CN" dirty="0"/>
              <a:t>hessian </a:t>
            </a:r>
            <a:r>
              <a:rPr lang="zh-CN" altLang="en-US" dirty="0"/>
              <a:t>矩阵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多元泰勒展开式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hessian</a:t>
            </a:r>
            <a:r>
              <a:rPr lang="zh-CN" altLang="en-US" dirty="0"/>
              <a:t>矩阵</a:t>
            </a:r>
          </a:p>
        </p:txBody>
      </p:sp>
      <p:pic>
        <p:nvPicPr>
          <p:cNvPr id="10242" name="Picture 2" descr="https://bkimg.cdn.bcebos.com/pic/d043ad4bd11373f072bda9a9af0f4bfbfbed04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24" y="2238477"/>
            <a:ext cx="7884019" cy="7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2950008" y="4211843"/>
            <a:ext cx="16328577" cy="1749570"/>
            <a:chOff x="2950008" y="4211843"/>
            <a:chExt cx="16328577" cy="1749570"/>
          </a:xfrm>
        </p:grpSpPr>
        <p:pic>
          <p:nvPicPr>
            <p:cNvPr id="10246" name="Picture 6" descr="https://bkimg.cdn.bcebos.com/pic/80cb39dbb6fd52660cc6fc22a018972bd40736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008" y="4211843"/>
              <a:ext cx="4136577" cy="174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7"/>
            <p:cNvSpPr>
              <a:spLocks noChangeArrowheads="1"/>
            </p:cNvSpPr>
            <p:nvPr/>
          </p:nvSpPr>
          <p:spPr bwMode="auto">
            <a:xfrm>
              <a:off x="6982691" y="4629386"/>
              <a:ext cx="1229589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indent="212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212725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为函数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 </a:t>
              </a:r>
              <a:r>
                <a:rPr lang="en-US" altLang="zh-CN" sz="2400" dirty="0">
                  <a:solidFill>
                    <a:srgbClr val="333333"/>
                  </a:solidFill>
                  <a:cs typeface="Arial" panose="020B0604020202020204" pitchFamily="34" charset="0"/>
                </a:rPr>
                <a:t>      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在点</a:t>
              </a: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处的黑塞矩阵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</a:p>
          </p:txBody>
        </p:sp>
        <p:pic>
          <p:nvPicPr>
            <p:cNvPr id="10248" name="Picture 8" descr="https://bkimg.cdn.bcebos.com/pic/83025aafa40f4bfb09df5e62084f78f0f73618f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307" y="4774493"/>
              <a:ext cx="571988" cy="285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9" name="Picture 9" descr="https://bkimg.cdn.bcebos.com/pic/34fae6cd7b899e51e7edfd2249a7d933c8950da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510" y="4734911"/>
              <a:ext cx="418888" cy="25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805049" y="3147446"/>
            <a:ext cx="4629979" cy="668885"/>
            <a:chOff x="1805049" y="3147446"/>
            <a:chExt cx="4629979" cy="668885"/>
          </a:xfrm>
        </p:grpSpPr>
        <p:pic>
          <p:nvPicPr>
            <p:cNvPr id="10244" name="Picture 4" descr="https://bkimg.cdn.bcebos.com/pic/08f790529822720e4c2b23cc70cb0a46f21fab1b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5055" y="3147446"/>
              <a:ext cx="3439973" cy="6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1805049" y="329722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其中，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94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zh-CN" dirty="0"/>
              <a:t>Hessian matrix:</a:t>
            </a:r>
            <a:r>
              <a:rPr lang="zh-CN" altLang="en-US" dirty="0"/>
              <a:t>描述了函数的局部曲率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如果二阶导数大于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Hessian</a:t>
            </a:r>
            <a:r>
              <a:rPr lang="zh-CN" altLang="en-US" dirty="0"/>
              <a:t>矩阵正定），函数有极小值；如果二阶导数小于</a:t>
            </a:r>
            <a:r>
              <a:rPr lang="en-US" altLang="zh-CN" dirty="0"/>
              <a:t>0</a:t>
            </a:r>
            <a:r>
              <a:rPr lang="zh-CN" altLang="en-US" dirty="0"/>
              <a:t> （</a:t>
            </a:r>
            <a:r>
              <a:rPr lang="en-US" altLang="zh-CN" dirty="0"/>
              <a:t>Hessian</a:t>
            </a:r>
            <a:r>
              <a:rPr lang="zh-CN" altLang="en-US" dirty="0"/>
              <a:t>矩阵负定），函数有极大值；如果二阶导数等于</a:t>
            </a:r>
            <a:r>
              <a:rPr lang="en-US" altLang="zh-CN" dirty="0"/>
              <a:t>0</a:t>
            </a:r>
            <a:r>
              <a:rPr lang="zh-CN" altLang="en-US" dirty="0"/>
              <a:t>，情况不定。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</a:t>
            </a:r>
            <a:r>
              <a:rPr lang="zh-CN" altLang="en-US" dirty="0"/>
              <a:t>矩阵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51907" y="3186069"/>
            <a:ext cx="7412369" cy="461665"/>
            <a:chOff x="1151907" y="3186069"/>
            <a:chExt cx="7412369" cy="46166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1151907" y="3186069"/>
              <a:ext cx="386997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indent="2127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21272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例：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求三元函数的极值</a:t>
              </a:r>
              <a:r>
                <a:rPr kumimoji="0" lang="zh-CN" altLang="en-US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：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</a:p>
          </p:txBody>
        </p:sp>
        <p:pic>
          <p:nvPicPr>
            <p:cNvPr id="11268" name="Picture 4" descr="https://bkimg.cdn.bcebos.com/pic/cf1b9d16fdfaaf5175794b89875494eef01f7a6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076" y="3285321"/>
              <a:ext cx="3824200" cy="295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1219645" y="3908245"/>
            <a:ext cx="9890144" cy="2226038"/>
            <a:chOff x="1219645" y="3908245"/>
            <a:chExt cx="9890144" cy="2226038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19645" y="3908245"/>
              <a:ext cx="8690199" cy="20082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114264" numCol="1" anchor="ctr" anchorCtr="0" compatLnSpc="1">
              <a:prstTxWarp prst="textNoShape">
                <a:avLst/>
              </a:prstTxWarp>
              <a:spAutoFit/>
            </a:bodyPr>
            <a:lstStyle>
              <a:lvl1pPr indent="3175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解：因为</a:t>
              </a: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                                      </a:t>
              </a:r>
              <a:r>
                <a:rPr lang="zh-CN" altLang="en-US" sz="2400" dirty="0">
                  <a:solidFill>
                    <a:srgbClr val="333333"/>
                  </a:solidFill>
                  <a:cs typeface="Arial" panose="020B0604020202020204" pitchFamily="34" charset="0"/>
                </a:rPr>
                <a:t>，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故该三元函数的驻点是</a:t>
              </a: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又因为</a:t>
              </a:r>
              <a:r>
                <a:rPr kumimoji="0" lang="en-US" altLang="zh-CN" sz="2400" b="0" i="0" u="none" strike="noStrike" cap="none" normalizeH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                                                   </a:t>
              </a:r>
              <a:r>
                <a:rPr kumimoji="0" lang="zh-CN" altLang="en-US" sz="2400" b="0" i="0" u="none" strike="noStrike" cap="none" normalizeH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，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故有：</a:t>
              </a: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</a:t>
              </a:r>
              <a:endPara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3175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因为A是正定矩阵，故</a:t>
              </a:r>
              <a:r>
                <a:rPr kumimoji="0" lang="en-US" altLang="zh-CN" sz="2400" b="0" i="0" u="none" strike="noStrike" cap="none" normalizeH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               </a:t>
              </a:r>
              <a:r>
                <a:rPr kumimoji="0" lang="zh-CN" altLang="zh-CN" sz="24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cs typeface="Arial" panose="020B0604020202020204" pitchFamily="34" charset="0"/>
                </a:rPr>
                <a:t>是极小值点，且极小值</a:t>
              </a:r>
            </a:p>
          </p:txBody>
        </p:sp>
        <p:pic>
          <p:nvPicPr>
            <p:cNvPr id="11270" name="Picture 6" descr="https://bkimg.cdn.bcebos.com/pic/c995d143ad4bd11391ab820551afa40f4bfb05a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892" y="3917833"/>
              <a:ext cx="3304774" cy="500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1" name="Picture 7" descr="https://bkimg.cdn.bcebos.com/pic/8b13632762d0f703b3e2a0eb03fa513d2697c5b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2878" y="4030336"/>
              <a:ext cx="1056911" cy="275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 descr="https://bkimg.cdn.bcebos.com/pic/f9198618367adab4485d2f7480d4b31c8701e47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336" y="4709963"/>
              <a:ext cx="4486837" cy="460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3" name="Picture 9" descr="https://bkimg.cdn.bcebos.com/pic/f703738da97739124897b256f3198618367ae25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349" y="4473342"/>
              <a:ext cx="1706949" cy="93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4" name="Picture 10" descr="https://bkimg.cdn.bcebos.com/pic/8b13632762d0f703b3e2a0eb03fa513d2697c5b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279" y="5507921"/>
              <a:ext cx="1133360" cy="29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5" name="Picture 11" descr="https://bkimg.cdn.bcebos.com/pic/42166d224f4a20a46bc80bf09b529822720ed03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7551" y="5821085"/>
              <a:ext cx="2244586" cy="31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3CA8B397-F15E-6670-D10E-70D93B24FC3A}"/>
                  </a:ext>
                </a:extLst>
              </p14:cNvPr>
              <p14:cNvContentPartPr/>
              <p14:nvPr/>
            </p14:nvContentPartPr>
            <p14:xfrm>
              <a:off x="3639240" y="1207800"/>
              <a:ext cx="5390280" cy="13158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3CA8B397-F15E-6670-D10E-70D93B24FC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9880" y="1198440"/>
                <a:ext cx="5409000" cy="13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21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8456"/>
            <a:ext cx="10515600" cy="568234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迭代算法的概念回顾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一般迭代算法</a:t>
            </a:r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073167" y="1994337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集合</a:t>
            </a:r>
            <a:r>
              <a:rPr lang="en-US" altLang="zh-CN" sz="2400" b="1" dirty="0">
                <a:latin typeface="Times New Roman" panose="02020603050405020304" pitchFamily="18" charset="0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</a:rPr>
              <a:t>上的迭代算法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</a:rPr>
              <a:t>：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996967" y="2527737"/>
            <a:ext cx="2120900" cy="457200"/>
            <a:chOff x="2438400" y="2286000"/>
            <a:chExt cx="2120900" cy="457200"/>
          </a:xfrm>
        </p:grpSpPr>
        <p:sp>
          <p:nvSpPr>
            <p:cNvPr id="4101" name="Text Box 5"/>
            <p:cNvSpPr txBox="1">
              <a:spLocks noChangeArrowheads="1"/>
            </p:cNvSpPr>
            <p:nvPr/>
          </p:nvSpPr>
          <p:spPr bwMode="auto">
            <a:xfrm>
              <a:off x="2438400" y="2286000"/>
              <a:ext cx="2057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）初始点</a:t>
              </a:r>
            </a:p>
          </p:txBody>
        </p:sp>
        <p:graphicFrame>
          <p:nvGraphicFramePr>
            <p:cNvPr id="410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3366515"/>
                </p:ext>
              </p:extLst>
            </p:nvPr>
          </p:nvGraphicFramePr>
          <p:xfrm>
            <a:off x="4267200" y="2362200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r:id="rId3" imgW="292164" imgH="304853" progId="">
                    <p:embed/>
                  </p:oleObj>
                </mc:Choice>
                <mc:Fallback>
                  <p:oleObj r:id="rId3" imgW="292164" imgH="304853" progId="">
                    <p:embed/>
                    <p:pic>
                      <p:nvPicPr>
                        <p:cNvPr id="410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7200" y="2362200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组合 3"/>
          <p:cNvGrpSpPr/>
          <p:nvPr/>
        </p:nvGrpSpPr>
        <p:grpSpPr>
          <a:xfrm>
            <a:off x="1996967" y="2984937"/>
            <a:ext cx="6934200" cy="457200"/>
            <a:chOff x="2438400" y="2743200"/>
            <a:chExt cx="6934200" cy="457200"/>
          </a:xfrm>
        </p:grpSpPr>
        <p:sp>
          <p:nvSpPr>
            <p:cNvPr id="4104" name="Text Box 8"/>
            <p:cNvSpPr txBox="1">
              <a:spLocks noChangeArrowheads="1"/>
            </p:cNvSpPr>
            <p:nvPr/>
          </p:nvSpPr>
          <p:spPr bwMode="auto">
            <a:xfrm>
              <a:off x="2438400" y="2743200"/>
              <a:ext cx="5867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）按照某种规则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产生下一个迭代点</a:t>
              </a:r>
            </a:p>
          </p:txBody>
        </p:sp>
        <p:graphicFrame>
          <p:nvGraphicFramePr>
            <p:cNvPr id="4105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8999693"/>
                </p:ext>
              </p:extLst>
            </p:nvPr>
          </p:nvGraphicFramePr>
          <p:xfrm>
            <a:off x="7924800" y="2819400"/>
            <a:ext cx="14478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公式" r:id="rId5" imgW="1446861" imgH="355609" progId="Equation.3">
                    <p:embed/>
                  </p:oleObj>
                </mc:Choice>
                <mc:Fallback>
                  <p:oleObj name="公式" r:id="rId5" imgW="1446861" imgH="355609" progId="Equation.3">
                    <p:embed/>
                    <p:pic>
                      <p:nvPicPr>
                        <p:cNvPr id="410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4800" y="2819400"/>
                          <a:ext cx="144780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/>
          <p:cNvGrpSpPr/>
          <p:nvPr/>
        </p:nvGrpSpPr>
        <p:grpSpPr>
          <a:xfrm>
            <a:off x="2073167" y="3594537"/>
            <a:ext cx="7772400" cy="487362"/>
            <a:chOff x="2514600" y="3352800"/>
            <a:chExt cx="7772400" cy="487362"/>
          </a:xfrm>
        </p:grpSpPr>
        <p:graphicFrame>
          <p:nvGraphicFramePr>
            <p:cNvPr id="4110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5698602"/>
                </p:ext>
              </p:extLst>
            </p:nvPr>
          </p:nvGraphicFramePr>
          <p:xfrm>
            <a:off x="7162800" y="3429000"/>
            <a:ext cx="279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r:id="rId7" imgW="279475" imgH="304853" progId="">
                    <p:embed/>
                  </p:oleObj>
                </mc:Choice>
                <mc:Fallback>
                  <p:oleObj r:id="rId7" imgW="279475" imgH="304853" progId="">
                    <p:embed/>
                    <p:pic>
                      <p:nvPicPr>
                        <p:cNvPr id="411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2800" y="3429000"/>
                          <a:ext cx="2794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组合 4"/>
            <p:cNvGrpSpPr/>
            <p:nvPr/>
          </p:nvGrpSpPr>
          <p:grpSpPr>
            <a:xfrm>
              <a:off x="2514600" y="3352800"/>
              <a:ext cx="7772400" cy="487362"/>
              <a:chOff x="2514600" y="3352800"/>
              <a:chExt cx="7772400" cy="487362"/>
            </a:xfrm>
          </p:grpSpPr>
          <p:sp>
            <p:nvSpPr>
              <p:cNvPr id="4107" name="Text Box 11"/>
              <p:cNvSpPr txBox="1">
                <a:spLocks noChangeArrowheads="1"/>
              </p:cNvSpPr>
              <p:nvPr/>
            </p:nvSpPr>
            <p:spPr bwMode="auto">
              <a:xfrm>
                <a:off x="2514600" y="3352800"/>
                <a:ext cx="26670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（</a:t>
                </a:r>
                <a:r>
                  <a:rPr lang="en-US" altLang="zh-CN" sz="2400" b="1" dirty="0" err="1">
                    <a:latin typeface="Times New Roman" panose="02020603050405020304" pitchFamily="18" charset="0"/>
                  </a:rPr>
                  <a:t>i</a:t>
                </a:r>
                <a:r>
                  <a:rPr lang="zh-CN" altLang="en-US" sz="2400" b="1" dirty="0">
                    <a:latin typeface="Times New Roman" panose="02020603050405020304" pitchFamily="18" charset="0"/>
                  </a:rPr>
                  <a:t>）如果点列</a:t>
                </a:r>
              </a:p>
            </p:txBody>
          </p:sp>
          <p:graphicFrame>
            <p:nvGraphicFramePr>
              <p:cNvPr id="4108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26943"/>
                  </p:ext>
                </p:extLst>
              </p:nvPr>
            </p:nvGraphicFramePr>
            <p:xfrm>
              <a:off x="4648200" y="3352801"/>
              <a:ext cx="609600" cy="396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8" r:id="rId9" imgW="545943" imgH="355609" progId="">
                      <p:embed/>
                    </p:oleObj>
                  </mc:Choice>
                  <mc:Fallback>
                    <p:oleObj r:id="rId9" imgW="545943" imgH="355609" progId="">
                      <p:embed/>
                      <p:pic>
                        <p:nvPicPr>
                          <p:cNvPr id="4108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8200" y="3352801"/>
                            <a:ext cx="609600" cy="3968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09" name="Text Box 13"/>
              <p:cNvSpPr txBox="1">
                <a:spLocks noChangeArrowheads="1"/>
              </p:cNvSpPr>
              <p:nvPr/>
            </p:nvSpPr>
            <p:spPr bwMode="auto">
              <a:xfrm>
                <a:off x="5156200" y="3382962"/>
                <a:ext cx="22860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收敛于最优解</a:t>
                </a:r>
              </a:p>
            </p:txBody>
          </p:sp>
          <p:sp>
            <p:nvSpPr>
              <p:cNvPr id="4111" name="Text Box 15"/>
              <p:cNvSpPr txBox="1">
                <a:spLocks noChangeArrowheads="1"/>
              </p:cNvSpPr>
              <p:nvPr/>
            </p:nvSpPr>
            <p:spPr bwMode="auto">
              <a:xfrm>
                <a:off x="7467600" y="3352800"/>
                <a:ext cx="2819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</a:rPr>
                  <a:t>，则称算法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A</a:t>
                </a:r>
                <a:r>
                  <a:rPr lang="zh-CN" altLang="en-US" sz="2400" b="1" dirty="0">
                    <a:latin typeface="Times New Roman" panose="02020603050405020304" pitchFamily="18" charset="0"/>
                  </a:rPr>
                  <a:t>收敛。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073167" y="4127937"/>
            <a:ext cx="8001000" cy="1143000"/>
            <a:chOff x="2514600" y="3886200"/>
            <a:chExt cx="8001000" cy="1143000"/>
          </a:xfrm>
        </p:grpSpPr>
        <p:sp>
          <p:nvSpPr>
            <p:cNvPr id="4112" name="Text Box 16"/>
            <p:cNvSpPr txBox="1">
              <a:spLocks noChangeArrowheads="1"/>
            </p:cNvSpPr>
            <p:nvPr/>
          </p:nvSpPr>
          <p:spPr bwMode="auto">
            <a:xfrm>
              <a:off x="2514600" y="3962400"/>
              <a:ext cx="1676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</a:rPr>
                <a:t>（</a:t>
              </a:r>
              <a:r>
                <a:rPr lang="en-US" altLang="zh-CN" sz="2400" b="1">
                  <a:latin typeface="Times New Roman" panose="02020603050405020304" pitchFamily="18" charset="0"/>
                </a:rPr>
                <a:t>ii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）如果</a:t>
              </a:r>
            </a:p>
          </p:txBody>
        </p:sp>
        <p:graphicFrame>
          <p:nvGraphicFramePr>
            <p:cNvPr id="4113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5132632"/>
                </p:ext>
              </p:extLst>
            </p:nvPr>
          </p:nvGraphicFramePr>
          <p:xfrm>
            <a:off x="4114800" y="3962400"/>
            <a:ext cx="3733800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r:id="rId11" imgW="3591300" imgH="355609" progId="">
                    <p:embed/>
                  </p:oleObj>
                </mc:Choice>
                <mc:Fallback>
                  <p:oleObj r:id="rId11" imgW="3591300" imgH="355609" progId="">
                    <p:embed/>
                    <p:pic>
                      <p:nvPicPr>
                        <p:cNvPr id="4113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800" y="3962400"/>
                          <a:ext cx="3733800" cy="369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Text Box 18"/>
            <p:cNvSpPr txBox="1">
              <a:spLocks noChangeArrowheads="1"/>
            </p:cNvSpPr>
            <p:nvPr/>
          </p:nvSpPr>
          <p:spPr bwMode="auto">
            <a:xfrm>
              <a:off x="8001000" y="3886200"/>
              <a:ext cx="2514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，则称算法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A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为</a:t>
              </a:r>
            </a:p>
          </p:txBody>
        </p:sp>
        <p:sp>
          <p:nvSpPr>
            <p:cNvPr id="4115" name="Text Box 19"/>
            <p:cNvSpPr txBox="1">
              <a:spLocks noChangeArrowheads="1"/>
            </p:cNvSpPr>
            <p:nvPr/>
          </p:nvSpPr>
          <p:spPr bwMode="auto">
            <a:xfrm>
              <a:off x="3276600" y="4572000"/>
              <a:ext cx="457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latin typeface="Times New Roman" panose="02020603050405020304" pitchFamily="18" charset="0"/>
                </a:rPr>
                <a:t>下降迭代算法。</a:t>
              </a:r>
            </a:p>
          </p:txBody>
        </p:sp>
      </p:grpSp>
      <p:sp>
        <p:nvSpPr>
          <p:cNvPr id="4116" name="Oval 20"/>
          <p:cNvSpPr>
            <a:spLocks noChangeArrowheads="1"/>
          </p:cNvSpPr>
          <p:nvPr/>
        </p:nvSpPr>
        <p:spPr bwMode="auto">
          <a:xfrm>
            <a:off x="5334000" y="5030513"/>
            <a:ext cx="4953000" cy="1295400"/>
          </a:xfrm>
          <a:prstGeom prst="ellipse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013450" y="5411513"/>
            <a:ext cx="463550" cy="685799"/>
            <a:chOff x="3270250" y="5486400"/>
            <a:chExt cx="463550" cy="685799"/>
          </a:xfrm>
        </p:grpSpPr>
        <p:sp>
          <p:nvSpPr>
            <p:cNvPr id="4117" name="Text Box 21"/>
            <p:cNvSpPr txBox="1">
              <a:spLocks noChangeArrowheads="1"/>
            </p:cNvSpPr>
            <p:nvPr/>
          </p:nvSpPr>
          <p:spPr bwMode="auto">
            <a:xfrm>
              <a:off x="3276600" y="54864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4118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7300993"/>
                </p:ext>
              </p:extLst>
            </p:nvPr>
          </p:nvGraphicFramePr>
          <p:xfrm>
            <a:off x="3270250" y="5867399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r:id="rId13" imgW="292164" imgH="304853" progId="">
                    <p:embed/>
                  </p:oleObj>
                </mc:Choice>
                <mc:Fallback>
                  <p:oleObj r:id="rId13" imgW="292164" imgH="304853" progId="">
                    <p:embed/>
                    <p:pic>
                      <p:nvPicPr>
                        <p:cNvPr id="4118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0250" y="5867399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6248400" y="5106713"/>
            <a:ext cx="1295400" cy="609600"/>
            <a:chOff x="3505200" y="5181600"/>
            <a:chExt cx="1295400" cy="609600"/>
          </a:xfrm>
        </p:grpSpPr>
        <p:sp>
          <p:nvSpPr>
            <p:cNvPr id="4119" name="Line 23"/>
            <p:cNvSpPr>
              <a:spLocks noChangeShapeType="1"/>
            </p:cNvSpPr>
            <p:nvPr/>
          </p:nvSpPr>
          <p:spPr bwMode="auto">
            <a:xfrm flipV="1">
              <a:off x="3505200" y="5562600"/>
              <a:ext cx="762000" cy="22860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20" name="Text Box 24"/>
            <p:cNvSpPr txBox="1">
              <a:spLocks noChangeArrowheads="1"/>
            </p:cNvSpPr>
            <p:nvPr/>
          </p:nvSpPr>
          <p:spPr bwMode="auto">
            <a:xfrm>
              <a:off x="4267200" y="5257800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4121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0472370"/>
                </p:ext>
              </p:extLst>
            </p:nvPr>
          </p:nvGraphicFramePr>
          <p:xfrm>
            <a:off x="4114800" y="5181600"/>
            <a:ext cx="2794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r:id="rId15" imgW="279475" imgH="304853" progId="">
                    <p:embed/>
                  </p:oleObj>
                </mc:Choice>
                <mc:Fallback>
                  <p:oleObj r:id="rId15" imgW="279475" imgH="304853" progId="">
                    <p:embed/>
                    <p:pic>
                      <p:nvPicPr>
                        <p:cNvPr id="4121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800" y="5181600"/>
                          <a:ext cx="2794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7162800" y="5182913"/>
            <a:ext cx="1752600" cy="838200"/>
            <a:chOff x="4419600" y="5257800"/>
            <a:chExt cx="1752600" cy="838200"/>
          </a:xfrm>
        </p:grpSpPr>
        <p:sp>
          <p:nvSpPr>
            <p:cNvPr id="4122" name="Line 26"/>
            <p:cNvSpPr>
              <a:spLocks noChangeShapeType="1"/>
            </p:cNvSpPr>
            <p:nvPr/>
          </p:nvSpPr>
          <p:spPr bwMode="auto">
            <a:xfrm>
              <a:off x="4419600" y="5562600"/>
              <a:ext cx="1371600" cy="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23" name="Text Box 27"/>
            <p:cNvSpPr txBox="1">
              <a:spLocks noChangeArrowheads="1"/>
            </p:cNvSpPr>
            <p:nvPr/>
          </p:nvSpPr>
          <p:spPr bwMode="auto">
            <a:xfrm>
              <a:off x="5791200" y="5257800"/>
              <a:ext cx="381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4124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1954318"/>
                </p:ext>
              </p:extLst>
            </p:nvPr>
          </p:nvGraphicFramePr>
          <p:xfrm>
            <a:off x="5867400" y="5524500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r:id="rId17" imgW="292164" imgH="304853" progId="">
                    <p:embed/>
                  </p:oleObj>
                </mc:Choice>
                <mc:Fallback>
                  <p:oleObj r:id="rId17" imgW="292164" imgH="304853" progId="">
                    <p:embed/>
                    <p:pic>
                      <p:nvPicPr>
                        <p:cNvPr id="4124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7400" y="5524500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5" name="Line 29"/>
            <p:cNvSpPr>
              <a:spLocks noChangeShapeType="1"/>
            </p:cNvSpPr>
            <p:nvPr/>
          </p:nvSpPr>
          <p:spPr bwMode="auto">
            <a:xfrm flipH="1">
              <a:off x="4876800" y="5638800"/>
              <a:ext cx="914400" cy="45720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graphicFrame>
        <p:nvGraphicFramePr>
          <p:cNvPr id="30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486448"/>
              </p:ext>
            </p:extLst>
          </p:nvPr>
        </p:nvGraphicFramePr>
        <p:xfrm>
          <a:off x="4876800" y="842352"/>
          <a:ext cx="6791419" cy="633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公式" r:id="rId19" imgW="5155920" imgH="545760" progId="Equation.3">
                  <p:embed/>
                </p:oleObj>
              </mc:Choice>
              <mc:Fallback>
                <p:oleObj name="公式" r:id="rId19" imgW="5155920" imgH="545760" progId="Equation.3">
                  <p:embed/>
                  <p:pic>
                    <p:nvPicPr>
                      <p:cNvPr id="3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842352"/>
                        <a:ext cx="6791419" cy="63395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54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89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 autoUpdateAnimBg="0"/>
      <p:bldP spid="41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825500"/>
            <a:ext cx="8128000" cy="5207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988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下降迭代算法步骤</a:t>
            </a:r>
          </a:p>
          <a:p>
            <a:endParaRPr lang="zh-CN" altLang="en-US" dirty="0"/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362200" y="12954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1</a:t>
            </a:r>
            <a:r>
              <a:rPr lang="zh-CN" altLang="en-US" sz="2400">
                <a:latin typeface="Times New Roman" panose="02020603050405020304" pitchFamily="18" charset="0"/>
              </a:rPr>
              <a:t>）给出初始点</a:t>
            </a: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665823"/>
              </p:ext>
            </p:extLst>
          </p:nvPr>
        </p:nvGraphicFramePr>
        <p:xfrm>
          <a:off x="4800600" y="1371600"/>
          <a:ext cx="292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r:id="rId3" imgW="292164" imgH="304853" progId="">
                  <p:embed/>
                </p:oleObj>
              </mc:Choice>
              <mc:Fallback>
                <p:oleObj r:id="rId3" imgW="292164" imgH="304853" progId="">
                  <p:embed/>
                  <p:pic>
                    <p:nvPicPr>
                      <p:cNvPr id="5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371600"/>
                        <a:ext cx="2921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5181600" y="12954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，令</a:t>
            </a:r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651507"/>
              </p:ext>
            </p:extLst>
          </p:nvPr>
        </p:nvGraphicFramePr>
        <p:xfrm>
          <a:off x="5943600" y="1409700"/>
          <a:ext cx="6858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5" imgW="596699" imgH="254097" progId="">
                  <p:embed/>
                </p:oleObj>
              </mc:Choice>
              <mc:Fallback>
                <p:oleObj r:id="rId5" imgW="596699" imgH="254097" progId="">
                  <p:embed/>
                  <p:pic>
                    <p:nvPicPr>
                      <p:cNvPr id="51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409700"/>
                        <a:ext cx="6858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781800" y="12954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2362200" y="1828800"/>
            <a:ext cx="563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</a:rPr>
              <a:t>）按照某种规则确定下降搜索方向</a:t>
            </a:r>
          </a:p>
        </p:txBody>
      </p:sp>
      <p:graphicFrame>
        <p:nvGraphicFramePr>
          <p:cNvPr id="512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983006"/>
              </p:ext>
            </p:extLst>
          </p:nvPr>
        </p:nvGraphicFramePr>
        <p:xfrm>
          <a:off x="7543800" y="1828800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7" imgW="304853" imgH="304853" progId="">
                  <p:embed/>
                </p:oleObj>
              </mc:Choice>
              <mc:Fallback>
                <p:oleObj r:id="rId7" imgW="304853" imgH="304853" progId="">
                  <p:embed/>
                  <p:pic>
                    <p:nvPicPr>
                      <p:cNvPr id="512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828800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7848600" y="18288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2362200" y="23622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</a:rPr>
              <a:t>）按照某种规则确定搜索步长</a:t>
            </a:r>
          </a:p>
        </p:txBody>
      </p:sp>
      <p:graphicFrame>
        <p:nvGraphicFramePr>
          <p:cNvPr id="51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18133"/>
              </p:ext>
            </p:extLst>
          </p:nvPr>
        </p:nvGraphicFramePr>
        <p:xfrm>
          <a:off x="6934201" y="2362200"/>
          <a:ext cx="3413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9" imgW="279596" imgH="343068" progId="">
                  <p:embed/>
                </p:oleObj>
              </mc:Choice>
              <mc:Fallback>
                <p:oleObj r:id="rId9" imgW="279596" imgH="343068" progId="">
                  <p:embed/>
                  <p:pic>
                    <p:nvPicPr>
                      <p:cNvPr id="513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1" y="2362200"/>
                        <a:ext cx="34131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Text Box 13"/>
          <p:cNvSpPr txBox="1">
            <a:spLocks noChangeArrowheads="1"/>
          </p:cNvSpPr>
          <p:nvPr/>
        </p:nvSpPr>
        <p:spPr bwMode="auto">
          <a:xfrm>
            <a:off x="7239000" y="23622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，使得</a:t>
            </a:r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000403"/>
              </p:ext>
            </p:extLst>
          </p:nvPr>
        </p:nvGraphicFramePr>
        <p:xfrm>
          <a:off x="3276600" y="2971800"/>
          <a:ext cx="2476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11" imgW="2476817" imgH="368617" progId="">
                  <p:embed/>
                </p:oleObj>
              </mc:Choice>
              <mc:Fallback>
                <p:oleObj r:id="rId11" imgW="2476817" imgH="368617" progId="">
                  <p:embed/>
                  <p:pic>
                    <p:nvPicPr>
                      <p:cNvPr id="513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71800"/>
                        <a:ext cx="2476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5791200" y="28956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2362200" y="34290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4</a:t>
            </a:r>
            <a:r>
              <a:rPr lang="zh-CN" altLang="en-US" sz="2400">
                <a:latin typeface="Times New Roman" panose="02020603050405020304" pitchFamily="18" charset="0"/>
              </a:rPr>
              <a:t>）令</a:t>
            </a:r>
          </a:p>
        </p:txBody>
      </p:sp>
      <p:graphicFrame>
        <p:nvGraphicFramePr>
          <p:cNvPr id="513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410969"/>
              </p:ext>
            </p:extLst>
          </p:nvPr>
        </p:nvGraphicFramePr>
        <p:xfrm>
          <a:off x="3657600" y="3505200"/>
          <a:ext cx="1828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13" imgW="1829117" imgH="368617" progId="">
                  <p:embed/>
                </p:oleObj>
              </mc:Choice>
              <mc:Fallback>
                <p:oleObj r:id="rId13" imgW="1829117" imgH="368617" progId="">
                  <p:embed/>
                  <p:pic>
                    <p:nvPicPr>
                      <p:cNvPr id="5137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505200"/>
                        <a:ext cx="18288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8" name="Text Box 18"/>
          <p:cNvSpPr txBox="1">
            <a:spLocks noChangeArrowheads="1"/>
          </p:cNvSpPr>
          <p:nvPr/>
        </p:nvSpPr>
        <p:spPr bwMode="auto">
          <a:xfrm>
            <a:off x="5410200" y="34290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，</a:t>
            </a:r>
          </a:p>
        </p:txBody>
      </p:sp>
      <p:graphicFrame>
        <p:nvGraphicFramePr>
          <p:cNvPr id="51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51787"/>
              </p:ext>
            </p:extLst>
          </p:nvPr>
        </p:nvGraphicFramePr>
        <p:xfrm>
          <a:off x="5715000" y="3505200"/>
          <a:ext cx="12192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15" imgW="1053503" imgH="254097" progId="">
                  <p:embed/>
                </p:oleObj>
              </mc:Choice>
              <mc:Fallback>
                <p:oleObj r:id="rId15" imgW="1053503" imgH="254097" progId="">
                  <p:embed/>
                  <p:pic>
                    <p:nvPicPr>
                      <p:cNvPr id="513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505200"/>
                        <a:ext cx="121920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6934200" y="33528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5141" name="Text Box 21"/>
          <p:cNvSpPr txBox="1">
            <a:spLocks noChangeArrowheads="1"/>
          </p:cNvSpPr>
          <p:nvPr/>
        </p:nvSpPr>
        <p:spPr bwMode="auto">
          <a:xfrm>
            <a:off x="2362200" y="40386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</a:rPr>
              <a:t>5</a:t>
            </a:r>
            <a:r>
              <a:rPr lang="zh-CN" altLang="en-US" sz="2400">
                <a:latin typeface="Times New Roman" panose="02020603050405020304" pitchFamily="18" charset="0"/>
              </a:rPr>
              <a:t>）判断</a:t>
            </a:r>
          </a:p>
        </p:txBody>
      </p:sp>
      <p:graphicFrame>
        <p:nvGraphicFramePr>
          <p:cNvPr id="51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181342"/>
              </p:ext>
            </p:extLst>
          </p:nvPr>
        </p:nvGraphicFramePr>
        <p:xfrm>
          <a:off x="3886200" y="4038600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17" imgW="304853" imgH="304853" progId="">
                  <p:embed/>
                </p:oleObj>
              </mc:Choice>
              <mc:Fallback>
                <p:oleObj r:id="rId17" imgW="304853" imgH="304853" progId="">
                  <p:embed/>
                  <p:pic>
                    <p:nvPicPr>
                      <p:cNvPr id="514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038600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3" name="Text Box 23"/>
          <p:cNvSpPr txBox="1">
            <a:spLocks noChangeArrowheads="1"/>
          </p:cNvSpPr>
          <p:nvPr/>
        </p:nvSpPr>
        <p:spPr bwMode="auto">
          <a:xfrm>
            <a:off x="4343400" y="40386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是否满足停止条件。是则停止，否则转第</a:t>
            </a:r>
            <a:r>
              <a:rPr lang="en-US" altLang="zh-CN" sz="2400">
                <a:latin typeface="Times New Roman" panose="02020603050405020304" pitchFamily="18" charset="0"/>
              </a:rPr>
              <a:t>2</a:t>
            </a:r>
            <a:r>
              <a:rPr lang="zh-CN" altLang="en-US" sz="2400">
                <a:latin typeface="Times New Roman" panose="02020603050405020304" pitchFamily="18" charset="0"/>
              </a:rPr>
              <a:t>步。</a:t>
            </a:r>
          </a:p>
        </p:txBody>
      </p:sp>
      <p:sp>
        <p:nvSpPr>
          <p:cNvPr id="5144" name="Text Box 24"/>
          <p:cNvSpPr txBox="1">
            <a:spLocks noChangeArrowheads="1"/>
          </p:cNvSpPr>
          <p:nvPr/>
        </p:nvSpPr>
        <p:spPr bwMode="auto">
          <a:xfrm>
            <a:off x="2590800" y="4659312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搜索步长确定方法：</a:t>
            </a:r>
          </a:p>
        </p:txBody>
      </p:sp>
      <p:graphicFrame>
        <p:nvGraphicFramePr>
          <p:cNvPr id="51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03195"/>
              </p:ext>
            </p:extLst>
          </p:nvPr>
        </p:nvGraphicFramePr>
        <p:xfrm>
          <a:off x="4387850" y="5268262"/>
          <a:ext cx="364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19" imgW="3645217" imgH="457517" progId="">
                  <p:embed/>
                </p:oleObj>
              </mc:Choice>
              <mc:Fallback>
                <p:oleObj r:id="rId19" imgW="3645217" imgH="457517" progId="">
                  <p:embed/>
                  <p:pic>
                    <p:nvPicPr>
                      <p:cNvPr id="514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850" y="5268262"/>
                        <a:ext cx="36449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6" name="Text Box 26"/>
          <p:cNvSpPr txBox="1">
            <a:spLocks noChangeArrowheads="1"/>
          </p:cNvSpPr>
          <p:nvPr/>
        </p:nvSpPr>
        <p:spPr bwMode="auto">
          <a:xfrm>
            <a:off x="2667000" y="5683825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称</a:t>
            </a:r>
          </a:p>
        </p:txBody>
      </p:sp>
      <p:graphicFrame>
        <p:nvGraphicFramePr>
          <p:cNvPr id="514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377694"/>
              </p:ext>
            </p:extLst>
          </p:nvPr>
        </p:nvGraphicFramePr>
        <p:xfrm>
          <a:off x="6096000" y="5760025"/>
          <a:ext cx="2476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21" imgW="2476817" imgH="368617" progId="">
                  <p:embed/>
                </p:oleObj>
              </mc:Choice>
              <mc:Fallback>
                <p:oleObj r:id="rId21" imgW="2476817" imgH="368617" progId="">
                  <p:embed/>
                  <p:pic>
                    <p:nvPicPr>
                      <p:cNvPr id="514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760025"/>
                        <a:ext cx="2476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8" name="Text Box 28"/>
          <p:cNvSpPr txBox="1">
            <a:spLocks noChangeArrowheads="1"/>
          </p:cNvSpPr>
          <p:nvPr/>
        </p:nvSpPr>
        <p:spPr bwMode="auto">
          <a:xfrm>
            <a:off x="8686800" y="5683825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。</a:t>
            </a:r>
          </a:p>
        </p:txBody>
      </p:sp>
      <p:graphicFrame>
        <p:nvGraphicFramePr>
          <p:cNvPr id="514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883056"/>
              </p:ext>
            </p:extLst>
          </p:nvPr>
        </p:nvGraphicFramePr>
        <p:xfrm>
          <a:off x="3124200" y="5760025"/>
          <a:ext cx="279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r:id="rId23" imgW="279596" imgH="343068" progId="">
                  <p:embed/>
                </p:oleObj>
              </mc:Choice>
              <mc:Fallback>
                <p:oleObj r:id="rId23" imgW="279596" imgH="343068" progId="">
                  <p:embed/>
                  <p:pic>
                    <p:nvPicPr>
                      <p:cNvPr id="514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760025"/>
                        <a:ext cx="2794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0" name="Text Box 30"/>
          <p:cNvSpPr txBox="1">
            <a:spLocks noChangeArrowheads="1"/>
          </p:cNvSpPr>
          <p:nvPr/>
        </p:nvSpPr>
        <p:spPr bwMode="auto">
          <a:xfrm>
            <a:off x="3352800" y="5683825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为最优步长，且有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324600" y="6139543"/>
            <a:ext cx="4875282" cy="534326"/>
            <a:chOff x="6324600" y="6139543"/>
            <a:chExt cx="4875282" cy="534326"/>
          </a:xfrm>
        </p:grpSpPr>
        <p:sp>
          <p:nvSpPr>
            <p:cNvPr id="4" name="文本框 3"/>
            <p:cNvSpPr txBox="1"/>
            <p:nvPr/>
          </p:nvSpPr>
          <p:spPr>
            <a:xfrm>
              <a:off x="6629400" y="6304537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当前的梯度方向和前次下降方向互相垂直。</a:t>
              </a: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6324600" y="6139543"/>
              <a:ext cx="266700" cy="241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520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  <p:bldP spid="5125" grpId="0" autoUpdateAnimBg="0"/>
      <p:bldP spid="5127" grpId="0" autoUpdateAnimBg="0"/>
      <p:bldP spid="5128" grpId="0" autoUpdateAnimBg="0"/>
      <p:bldP spid="5130" grpId="0" autoUpdateAnimBg="0"/>
      <p:bldP spid="5131" grpId="0" autoUpdateAnimBg="0"/>
      <p:bldP spid="5133" grpId="0" autoUpdateAnimBg="0"/>
      <p:bldP spid="5135" grpId="0" autoUpdateAnimBg="0"/>
      <p:bldP spid="5136" grpId="0" autoUpdateAnimBg="0"/>
      <p:bldP spid="5138" grpId="0" autoUpdateAnimBg="0"/>
      <p:bldP spid="5140" grpId="0" autoUpdateAnimBg="0"/>
      <p:bldP spid="5141" grpId="0" autoUpdateAnimBg="0"/>
      <p:bldP spid="5143" grpId="0" autoUpdateAnimBg="0"/>
      <p:bldP spid="5144" grpId="0" autoUpdateAnimBg="0"/>
      <p:bldP spid="5146" grpId="0" autoUpdateAnimBg="0"/>
      <p:bldP spid="5148" grpId="0" autoUpdateAnimBg="0"/>
      <p:bldP spid="515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209800" y="990600"/>
            <a:ext cx="1798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迭代公式：</a:t>
            </a: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4114800" y="1066800"/>
          <a:ext cx="1993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r:id="rId3" imgW="1992488" imgH="406365" progId="">
                  <p:embed/>
                </p:oleObj>
              </mc:Choice>
              <mc:Fallback>
                <p:oleObj r:id="rId3" imgW="1992488" imgH="406365" progId="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066800"/>
                        <a:ext cx="1993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171700" y="1654175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</a:rPr>
              <a:t>如何选择下降最快的方向？</a:t>
            </a:r>
          </a:p>
        </p:txBody>
      </p:sp>
      <p:graphicFrame>
        <p:nvGraphicFramePr>
          <p:cNvPr id="615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910026"/>
              </p:ext>
            </p:extLst>
          </p:nvPr>
        </p:nvGraphicFramePr>
        <p:xfrm>
          <a:off x="3154301" y="2427936"/>
          <a:ext cx="960499" cy="415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公式" r:id="rId5" imgW="469800" imgH="203040" progId="Equation.3">
                  <p:embed/>
                </p:oleObj>
              </mc:Choice>
              <mc:Fallback>
                <p:oleObj name="公式" r:id="rId5" imgW="469800" imgH="203040" progId="Equation.3">
                  <p:embed/>
                  <p:pic>
                    <p:nvPicPr>
                      <p:cNvPr id="61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301" y="2427936"/>
                        <a:ext cx="960499" cy="415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16439"/>
              </p:ext>
            </p:extLst>
          </p:nvPr>
        </p:nvGraphicFramePr>
        <p:xfrm>
          <a:off x="3109119" y="3273787"/>
          <a:ext cx="109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7" imgW="1092043" imgH="393846" progId="">
                  <p:embed/>
                </p:oleObj>
              </mc:Choice>
              <mc:Fallback>
                <p:oleObj r:id="rId7" imgW="1092043" imgH="393846" progId="">
                  <p:embed/>
                  <p:pic>
                    <p:nvPicPr>
                      <p:cNvPr id="615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119" y="3273787"/>
                        <a:ext cx="10922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579103"/>
              </p:ext>
            </p:extLst>
          </p:nvPr>
        </p:nvGraphicFramePr>
        <p:xfrm>
          <a:off x="2171700" y="4066917"/>
          <a:ext cx="35869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9" imgW="2703071" imgH="317542" progId="">
                  <p:embed/>
                </p:oleObj>
              </mc:Choice>
              <mc:Fallback>
                <p:oleObj r:id="rId9" imgW="2703071" imgH="317542" progId="">
                  <p:embed/>
                  <p:pic>
                    <p:nvPicPr>
                      <p:cNvPr id="615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4066917"/>
                        <a:ext cx="35869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pic>
        <p:nvPicPr>
          <p:cNvPr id="1280" name="Picture 256" descr="https://images2015.cnblogs.com/blog/1042406/201610/1042406-20161017221342935-1872962415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37" y="2087647"/>
            <a:ext cx="5624014" cy="278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 flipH="1">
                <a:off x="2171699" y="4872746"/>
                <a:ext cx="3469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dirty="0"/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000" b="0" i="1" baseline="26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baseline="30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71699" y="4872746"/>
                <a:ext cx="3469079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63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90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utoUpdateAnimBg="0"/>
      <p:bldP spid="6149" grpId="0" autoUpdateAnimBg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14433</TotalTime>
  <Words>1136</Words>
  <Application>Microsoft Office PowerPoint</Application>
  <PresentationFormat>宽屏</PresentationFormat>
  <Paragraphs>225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Theme</vt:lpstr>
      <vt:lpstr>最优化技术</vt:lpstr>
      <vt:lpstr>数学基础-梯度</vt:lpstr>
      <vt:lpstr>Hessian 矩阵 </vt:lpstr>
      <vt:lpstr> hessian矩阵</vt:lpstr>
      <vt:lpstr>Hessian矩阵</vt:lpstr>
      <vt:lpstr>梯度下降法</vt:lpstr>
      <vt:lpstr>梯度下降法</vt:lpstr>
      <vt:lpstr>梯度下降法</vt:lpstr>
      <vt:lpstr>梯度下降法</vt:lpstr>
      <vt:lpstr>梯度下降法</vt:lpstr>
      <vt:lpstr>梯度下降法-思想</vt:lpstr>
      <vt:lpstr>梯度下降法</vt:lpstr>
      <vt:lpstr>PowerPoint 演示文稿</vt:lpstr>
      <vt:lpstr>梯度下降法</vt:lpstr>
      <vt:lpstr>梯度下降法</vt:lpstr>
      <vt:lpstr>梯度下降法</vt:lpstr>
      <vt:lpstr>梯度下降法</vt:lpstr>
      <vt:lpstr>PowerPoint 演示文稿</vt:lpstr>
      <vt:lpstr>梯度下降法</vt:lpstr>
      <vt:lpstr>梯度下降法</vt:lpstr>
      <vt:lpstr>梯度下降法</vt:lpstr>
      <vt:lpstr>梯度下降法</vt:lpstr>
      <vt:lpstr>梯度下降法</vt:lpstr>
      <vt:lpstr>PowerPoint 演示文稿</vt:lpstr>
      <vt:lpstr>梯度下降法</vt:lpstr>
      <vt:lpstr>梯度下降法</vt:lpstr>
      <vt:lpstr>梯度下降法</vt:lpstr>
      <vt:lpstr>梯度下降法</vt:lpstr>
      <vt:lpstr>梯度下降法</vt:lpstr>
      <vt:lpstr>牛顿迭代法的扩展</vt:lpstr>
      <vt:lpstr>PowerPoint 演示文稿</vt:lpstr>
      <vt:lpstr>梯度下降法：</vt:lpstr>
      <vt:lpstr>梯度下降法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最优化技术</dc:title>
  <dc:creator>wj</dc:creator>
  <cp:lastModifiedBy>胡 哲诚</cp:lastModifiedBy>
  <cp:revision>137</cp:revision>
  <dcterms:created xsi:type="dcterms:W3CDTF">2019-12-25T10:26:10Z</dcterms:created>
  <dcterms:modified xsi:type="dcterms:W3CDTF">2022-05-27T11:34:35Z</dcterms:modified>
</cp:coreProperties>
</file>